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4"/>
    <p:sldMasterId id="2147484277" r:id="rId5"/>
  </p:sldMasterIdLst>
  <p:notesMasterIdLst>
    <p:notesMasterId r:id="rId20"/>
  </p:notesMasterIdLst>
  <p:handoutMasterIdLst>
    <p:handoutMasterId r:id="rId21"/>
  </p:handoutMasterIdLst>
  <p:sldIdLst>
    <p:sldId id="3789" r:id="rId6"/>
    <p:sldId id="3719" r:id="rId7"/>
    <p:sldId id="3951" r:id="rId8"/>
    <p:sldId id="3939" r:id="rId9"/>
    <p:sldId id="3912" r:id="rId10"/>
    <p:sldId id="3940" r:id="rId11"/>
    <p:sldId id="3941" r:id="rId12"/>
    <p:sldId id="3943" r:id="rId13"/>
    <p:sldId id="3946" r:id="rId14"/>
    <p:sldId id="3948" r:id="rId15"/>
    <p:sldId id="3947" r:id="rId16"/>
    <p:sldId id="3945" r:id="rId17"/>
    <p:sldId id="3950" r:id="rId18"/>
    <p:sldId id="3949" r:id="rId19"/>
  </p:sldIdLst>
  <p:sldSz cx="9144000" cy="5143500" type="screen16x9"/>
  <p:notesSz cx="6954838" cy="93091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DFE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6684" autoAdjust="0"/>
  </p:normalViewPr>
  <p:slideViewPr>
    <p:cSldViewPr>
      <p:cViewPr varScale="1">
        <p:scale>
          <a:sx n="133" d="100"/>
          <a:sy n="133" d="100"/>
        </p:scale>
        <p:origin x="97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9B2574D6-E630-3448-BE3C-039C77E1E0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970" cy="464950"/>
          </a:xfrm>
          <a:prstGeom prst="rect">
            <a:avLst/>
          </a:prstGeom>
        </p:spPr>
        <p:txBody>
          <a:bodyPr vert="horz" lIns="85789" tIns="42895" rIns="85789" bIns="42895" rtlCol="0"/>
          <a:lstStyle>
            <a:lvl1pPr algn="l" eaLnBrk="1" hangingPunct="1">
              <a:defRPr sz="1100">
                <a:latin typeface="Arial" pitchFamily="8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CC93097-23B9-084D-88BB-956F54BF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314" y="0"/>
            <a:ext cx="3013970" cy="464950"/>
          </a:xfrm>
          <a:prstGeom prst="rect">
            <a:avLst/>
          </a:prstGeom>
        </p:spPr>
        <p:txBody>
          <a:bodyPr vert="horz" wrap="square" lIns="85789" tIns="42895" rIns="85789" bIns="428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6D9F268-CD87-0344-907F-339127472D99}" type="datetime1">
              <a:rPr lang="de-DE"/>
              <a:pPr>
                <a:defRPr/>
              </a:pPr>
              <a:t>08.04.2024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A77E41C-42F9-3941-BF51-070DA13B96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706"/>
            <a:ext cx="3013970" cy="464950"/>
          </a:xfrm>
          <a:prstGeom prst="rect">
            <a:avLst/>
          </a:prstGeom>
        </p:spPr>
        <p:txBody>
          <a:bodyPr vert="horz" lIns="85789" tIns="42895" rIns="85789" bIns="42895" rtlCol="0" anchor="b"/>
          <a:lstStyle>
            <a:lvl1pPr algn="l" eaLnBrk="1" hangingPunct="1">
              <a:defRPr sz="1100">
                <a:latin typeface="Arial" pitchFamily="8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5148145-49DE-5743-A5B9-EE5A6925D4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314" y="8842706"/>
            <a:ext cx="3013970" cy="464950"/>
          </a:xfrm>
          <a:prstGeom prst="rect">
            <a:avLst/>
          </a:prstGeom>
        </p:spPr>
        <p:txBody>
          <a:bodyPr vert="horz" wrap="square" lIns="85789" tIns="42895" rIns="85789" bIns="428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9873B6A-AF75-2C4F-9C8B-6A478E84D36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482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F279FAE7-43AF-0245-8510-609168BEC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970" cy="464950"/>
          </a:xfrm>
          <a:prstGeom prst="rect">
            <a:avLst/>
          </a:prstGeom>
        </p:spPr>
        <p:txBody>
          <a:bodyPr vert="horz" lIns="85789" tIns="42895" rIns="85789" bIns="42895" rtlCol="0"/>
          <a:lstStyle>
            <a:lvl1pPr algn="l" eaLnBrk="1" hangingPunct="1">
              <a:defRPr sz="1100">
                <a:latin typeface="Arial" pitchFamily="8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56369D5-6EE3-AB41-ADA8-B98F3894CF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9314" y="0"/>
            <a:ext cx="3013970" cy="464950"/>
          </a:xfrm>
          <a:prstGeom prst="rect">
            <a:avLst/>
          </a:prstGeom>
        </p:spPr>
        <p:txBody>
          <a:bodyPr vert="horz" wrap="square" lIns="85789" tIns="42895" rIns="85789" bIns="428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CB5648F-7C2C-AD4D-8935-35260310FA60}" type="datetime1">
              <a:rPr lang="de-DE"/>
              <a:pPr>
                <a:defRPr/>
              </a:pPr>
              <a:t>08.04.2024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="" xmlns:a16="http://schemas.microsoft.com/office/drawing/2014/main" id="{01313AC5-73FA-6F49-8B3E-29F904EEB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89" tIns="42895" rIns="85789" bIns="4289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="" xmlns:a16="http://schemas.microsoft.com/office/drawing/2014/main" id="{481A18A3-480A-644D-9000-10D5F1944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174" y="4421353"/>
            <a:ext cx="5564492" cy="4188879"/>
          </a:xfrm>
          <a:prstGeom prst="rect">
            <a:avLst/>
          </a:prstGeom>
        </p:spPr>
        <p:txBody>
          <a:bodyPr vert="horz" wrap="square" lIns="85789" tIns="42895" rIns="85789" bIns="4289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00311995-C75D-2047-BCD9-F9322BD13C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42706"/>
            <a:ext cx="3013970" cy="464950"/>
          </a:xfrm>
          <a:prstGeom prst="rect">
            <a:avLst/>
          </a:prstGeom>
        </p:spPr>
        <p:txBody>
          <a:bodyPr vert="horz" lIns="85789" tIns="42895" rIns="85789" bIns="42895" rtlCol="0" anchor="b"/>
          <a:lstStyle>
            <a:lvl1pPr algn="l" eaLnBrk="1" hangingPunct="1">
              <a:defRPr sz="1100">
                <a:latin typeface="Arial" pitchFamily="8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A7A05D4D-FD64-374D-B96E-D116AAA0F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9314" y="8842706"/>
            <a:ext cx="3013970" cy="464950"/>
          </a:xfrm>
          <a:prstGeom prst="rect">
            <a:avLst/>
          </a:prstGeom>
        </p:spPr>
        <p:txBody>
          <a:bodyPr vert="horz" wrap="square" lIns="85789" tIns="42895" rIns="85789" bIns="428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75965C0-8EC1-6147-A0A4-132E1352052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3351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itchFamily="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8342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782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7760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Nova </a:t>
            </a:r>
            <a:r>
              <a:rPr lang="en-US" dirty="0" err="1"/>
              <a:t>javnozdravstena</a:t>
            </a:r>
            <a:r>
              <a:rPr lang="en-US" dirty="0"/>
              <a:t> </a:t>
            </a:r>
            <a:r>
              <a:rPr lang="en-US" dirty="0" err="1"/>
              <a:t>kampanja</a:t>
            </a:r>
            <a:r>
              <a:rPr lang="en-US" dirty="0"/>
              <a:t> se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diljem</a:t>
            </a:r>
            <a:r>
              <a:rPr lang="en-US" dirty="0"/>
              <a:t> Europe s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podizanja</a:t>
            </a:r>
            <a:r>
              <a:rPr lang="en-US" dirty="0"/>
              <a:t> </a:t>
            </a:r>
            <a:r>
              <a:rPr lang="en-US" dirty="0" err="1"/>
              <a:t>svijest</a:t>
            </a:r>
            <a:r>
              <a:rPr lang="en-US" dirty="0"/>
              <a:t> o </a:t>
            </a:r>
            <a:r>
              <a:rPr lang="en-US" dirty="0" err="1"/>
              <a:t>funkcionalnim</a:t>
            </a:r>
            <a:r>
              <a:rPr lang="en-US" dirty="0"/>
              <a:t> </a:t>
            </a:r>
            <a:r>
              <a:rPr lang="en-US" dirty="0" err="1"/>
              <a:t>bolovima</a:t>
            </a:r>
            <a:r>
              <a:rPr lang="en-US" dirty="0"/>
              <a:t> u </a:t>
            </a:r>
            <a:r>
              <a:rPr lang="en-US" dirty="0" err="1"/>
              <a:t>trbuhu</a:t>
            </a:r>
            <a:r>
              <a:rPr lang="en-US" dirty="0"/>
              <a:t> u </a:t>
            </a:r>
            <a:r>
              <a:rPr lang="en-US" dirty="0" err="1"/>
              <a:t>djece</a:t>
            </a:r>
            <a:r>
              <a:rPr lang="en-US" dirty="0"/>
              <a:t>. </a:t>
            </a:r>
            <a:r>
              <a:rPr lang="en-US" dirty="0" err="1"/>
              <a:t>Riječ</a:t>
            </a:r>
            <a:r>
              <a:rPr lang="en-US" dirty="0"/>
              <a:t> je o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problem koji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izostanaka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škole,a</a:t>
            </a:r>
            <a:r>
              <a:rPr lang="en-US" dirty="0"/>
              <a:t> o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nedovoljno</a:t>
            </a:r>
            <a:r>
              <a:rPr lang="en-US" dirty="0"/>
              <a:t> </a:t>
            </a:r>
            <a:r>
              <a:rPr lang="en-US" dirty="0" err="1"/>
              <a:t>govorilo</a:t>
            </a:r>
            <a:r>
              <a:rPr lang="en-US" dirty="0"/>
              <a:t>.  ESPGHAN u </a:t>
            </a:r>
            <a:r>
              <a:rPr lang="en-US" dirty="0" err="1"/>
              <a:t>suradnji</a:t>
            </a:r>
            <a:r>
              <a:rPr lang="en-US" dirty="0"/>
              <a:t> s </a:t>
            </a:r>
            <a:r>
              <a:rPr lang="en-US" dirty="0" err="1"/>
              <a:t>nacionalnim</a:t>
            </a:r>
            <a:r>
              <a:rPr lang="en-US" dirty="0"/>
              <a:t> ped. </a:t>
            </a:r>
            <a:r>
              <a:rPr lang="en-US" dirty="0" err="1"/>
              <a:t>društvima</a:t>
            </a:r>
            <a:r>
              <a:rPr lang="en-US" dirty="0"/>
              <a:t>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kampanju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podigla</a:t>
            </a:r>
            <a:r>
              <a:rPr lang="en-US" dirty="0"/>
              <a:t> </a:t>
            </a:r>
            <a:r>
              <a:rPr lang="en-US" dirty="0" err="1"/>
              <a:t>svijest</a:t>
            </a:r>
            <a:r>
              <a:rPr lang="en-US" dirty="0"/>
              <a:t> o </a:t>
            </a:r>
            <a:r>
              <a:rPr lang="en-US" dirty="0" err="1"/>
              <a:t>funkcionalnim</a:t>
            </a:r>
            <a:r>
              <a:rPr lang="en-US" dirty="0"/>
              <a:t> </a:t>
            </a:r>
            <a:r>
              <a:rPr lang="en-US" dirty="0" err="1"/>
              <a:t>bolovima</a:t>
            </a:r>
            <a:r>
              <a:rPr lang="en-US" dirty="0"/>
              <a:t> u </a:t>
            </a:r>
            <a:r>
              <a:rPr lang="en-US" dirty="0" err="1"/>
              <a:t>trbuhu</a:t>
            </a:r>
            <a:r>
              <a:rPr lang="en-US" dirty="0"/>
              <a:t>. </a:t>
            </a:r>
          </a:p>
          <a:p>
            <a:r>
              <a:rPr lang="en-US" dirty="0" err="1"/>
              <a:t>Komentirajući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kampanju</a:t>
            </a:r>
            <a:r>
              <a:rPr lang="en-US" dirty="0"/>
              <a:t>, </a:t>
            </a:r>
            <a:r>
              <a:rPr lang="en-US" dirty="0" err="1"/>
              <a:t>predsjednica</a:t>
            </a:r>
            <a:r>
              <a:rPr lang="en-US" dirty="0"/>
              <a:t> ESPGHANA </a:t>
            </a:r>
            <a:r>
              <a:rPr lang="en-US" dirty="0" err="1"/>
              <a:t>navodi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cilj</a:t>
            </a:r>
            <a:r>
              <a:rPr lang="en-US" dirty="0"/>
              <a:t> ESPGHAN-a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zdravlja</a:t>
            </a:r>
            <a:r>
              <a:rPr lang="en-US" dirty="0"/>
              <a:t> </a:t>
            </a:r>
            <a:r>
              <a:rPr lang="en-US" dirty="0" err="1"/>
              <a:t>djece</a:t>
            </a:r>
            <a:r>
              <a:rPr lang="en-US" dirty="0"/>
              <a:t> </a:t>
            </a:r>
            <a:r>
              <a:rPr lang="en-US" dirty="0" err="1"/>
              <a:t>diljem</a:t>
            </a:r>
            <a:r>
              <a:rPr lang="en-US" dirty="0"/>
              <a:t> Europe. </a:t>
            </a:r>
            <a:r>
              <a:rPr lang="en-US" dirty="0" err="1"/>
              <a:t>Uzevši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tegobe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roditelji</a:t>
            </a:r>
            <a:r>
              <a:rPr lang="en-US" dirty="0"/>
              <a:t>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nadležnom</a:t>
            </a:r>
            <a:r>
              <a:rPr lang="en-US" dirty="0"/>
              <a:t> </a:t>
            </a:r>
            <a:r>
              <a:rPr lang="en-US" dirty="0" err="1"/>
              <a:t>liječniku</a:t>
            </a:r>
            <a:r>
              <a:rPr lang="en-US" dirty="0"/>
              <a:t>, 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kampanje</a:t>
            </a:r>
            <a:r>
              <a:rPr lang="en-US" dirty="0"/>
              <a:t> </a:t>
            </a:r>
            <a:r>
              <a:rPr lang="en-US" dirty="0" err="1"/>
              <a:t>usredotočili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bolove</a:t>
            </a:r>
            <a:r>
              <a:rPr lang="en-US" dirty="0"/>
              <a:t> u </a:t>
            </a:r>
            <a:r>
              <a:rPr lang="en-US" dirty="0" err="1"/>
              <a:t>trbuhu</a:t>
            </a:r>
            <a:r>
              <a:rPr lang="en-US" dirty="0"/>
              <a:t>. </a:t>
            </a:r>
            <a:r>
              <a:rPr lang="en-US" dirty="0" err="1"/>
              <a:t>Riječ</a:t>
            </a:r>
            <a:r>
              <a:rPr lang="en-US" dirty="0"/>
              <a:t> je o </a:t>
            </a:r>
            <a:r>
              <a:rPr lang="en-US" dirty="0" err="1"/>
              <a:t>bolovima</a:t>
            </a:r>
            <a:r>
              <a:rPr lang="en-US" dirty="0"/>
              <a:t> koji </a:t>
            </a:r>
            <a:r>
              <a:rPr lang="en-US" dirty="0" err="1"/>
              <a:t>opterećuju</a:t>
            </a:r>
            <a:r>
              <a:rPr lang="en-US" dirty="0"/>
              <a:t> I </a:t>
            </a:r>
            <a:r>
              <a:rPr lang="en-US" dirty="0" err="1"/>
              <a:t>uzrokuju</a:t>
            </a:r>
            <a:r>
              <a:rPr lang="en-US" dirty="0"/>
              <a:t> </a:t>
            </a:r>
            <a:r>
              <a:rPr lang="en-US" dirty="0" err="1"/>
              <a:t>tegobe</a:t>
            </a:r>
            <a:r>
              <a:rPr lang="en-US" dirty="0"/>
              <a:t> 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dijetetu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čitavoj</a:t>
            </a:r>
            <a:r>
              <a:rPr lang="en-US" dirty="0"/>
              <a:t> </a:t>
            </a:r>
            <a:r>
              <a:rPr lang="en-US" dirty="0" err="1"/>
              <a:t>obitelj</a:t>
            </a:r>
            <a:r>
              <a:rPr lang="en-US" dirty="0"/>
              <a:t>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učiniti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po tom </a:t>
            </a:r>
            <a:r>
              <a:rPr lang="en-US" dirty="0" err="1"/>
              <a:t>pitanju</a:t>
            </a:r>
            <a:r>
              <a:rPr lang="en-US" dirty="0"/>
              <a:t> I </a:t>
            </a:r>
            <a:r>
              <a:rPr lang="en-US" dirty="0" err="1"/>
              <a:t>pomoći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.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kampanje</a:t>
            </a:r>
            <a:r>
              <a:rPr lang="en-US" dirty="0"/>
              <a:t>, u </a:t>
            </a:r>
            <a:r>
              <a:rPr lang="en-US" dirty="0" err="1"/>
              <a:t>suradnji</a:t>
            </a:r>
            <a:r>
              <a:rPr lang="en-US" dirty="0"/>
              <a:t> s </a:t>
            </a:r>
            <a:r>
              <a:rPr lang="en-US" dirty="0" err="1"/>
              <a:t>nac</a:t>
            </a:r>
            <a:r>
              <a:rPr lang="en-US" dirty="0"/>
              <a:t>, </a:t>
            </a:r>
            <a:r>
              <a:rPr lang="en-US" dirty="0" err="1"/>
              <a:t>pedijatrijskim</a:t>
            </a:r>
            <a:r>
              <a:rPr lang="en-US" dirty="0"/>
              <a:t> </a:t>
            </a:r>
            <a:r>
              <a:rPr lang="en-US" dirty="0" err="1"/>
              <a:t>društvima</a:t>
            </a:r>
            <a:r>
              <a:rPr lang="en-US" dirty="0"/>
              <a:t> </a:t>
            </a:r>
            <a:r>
              <a:rPr lang="en-US" dirty="0" err="1"/>
              <a:t>nastojat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učiniti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486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984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816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EFA3-DB83-44B5-A9D2-28462D9C878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5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357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89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094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933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589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965C0-8EC1-6147-A0A4-132E13520524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5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="" xmlns:a16="http://schemas.microsoft.com/office/drawing/2014/main" id="{C5D32224-9E38-FE4F-A6CF-94832A346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0" y="1620000"/>
            <a:ext cx="6480000" cy="900000"/>
          </a:xfrm>
        </p:spPr>
        <p:txBody>
          <a:bodyPr anchor="b"/>
          <a:lstStyle>
            <a:lvl1pPr algn="l">
              <a:defRPr sz="4800" baseline="0">
                <a:solidFill>
                  <a:schemeClr val="accent1"/>
                </a:solidFill>
                <a:latin typeface="Corbel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000" y="2700000"/>
            <a:ext cx="6480000" cy="1080000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677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990000"/>
            <a:ext cx="414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0" y="1439998"/>
            <a:ext cx="4140000" cy="302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4950000" y="1079999"/>
            <a:ext cx="1872000" cy="12240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6804000" y="1383597"/>
            <a:ext cx="1872000" cy="12240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4950000" y="2907289"/>
            <a:ext cx="1872000" cy="12240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804000" y="3210887"/>
            <a:ext cx="1872000" cy="12240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14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>
            <a:extLst>
              <a:ext uri="{FF2B5EF4-FFF2-40B4-BE49-F238E27FC236}">
                <a16:creationId xmlns="" xmlns:a16="http://schemas.microsoft.com/office/drawing/2014/main" id="{533034F0-0B43-8A45-813C-D8EDDA6FF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9625"/>
            <a:ext cx="14763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>
            <a:extLst>
              <a:ext uri="{FF2B5EF4-FFF2-40B4-BE49-F238E27FC236}">
                <a16:creationId xmlns="" xmlns:a16="http://schemas.microsoft.com/office/drawing/2014/main" id="{C63CB2F6-589B-1444-848C-32A1D5408B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85838"/>
            <a:ext cx="14763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="" xmlns:a16="http://schemas.microsoft.com/office/drawing/2014/main" id="{E5A5BA44-0C30-5B44-A832-FC7EA075D6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809625"/>
            <a:ext cx="14763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="" xmlns:a16="http://schemas.microsoft.com/office/drawing/2014/main" id="{1D694749-C3B8-DA4F-B508-F854A4940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338388"/>
            <a:ext cx="14763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="" xmlns:a16="http://schemas.microsoft.com/office/drawing/2014/main" id="{5151BA65-9053-824D-ADB3-6B9999336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2332038"/>
            <a:ext cx="14763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990000"/>
            <a:ext cx="414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0" y="1439998"/>
            <a:ext cx="4140000" cy="302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828191" y="990000"/>
            <a:ext cx="953574" cy="1874403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6120000" y="1165231"/>
            <a:ext cx="953574" cy="1874403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7421853" y="990000"/>
            <a:ext cx="953574" cy="1874403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5484140" y="2517595"/>
            <a:ext cx="953574" cy="1874403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817383" y="2512827"/>
            <a:ext cx="953574" cy="1874403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97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66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990000"/>
            <a:ext cx="414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0" y="1439998"/>
            <a:ext cx="4140000" cy="302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4680000" y="990000"/>
            <a:ext cx="414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680000" y="1439998"/>
            <a:ext cx="4140000" cy="302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27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417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>
            <a:extLst>
              <a:ext uri="{FF2B5EF4-FFF2-40B4-BE49-F238E27FC236}">
                <a16:creationId xmlns="" xmlns:a16="http://schemas.microsoft.com/office/drawing/2014/main" id="{2DB692B1-DAB7-0F46-949D-9910C6157D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70000" y="990000"/>
            <a:ext cx="2160000" cy="14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000" b="0" i="1" kern="1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270000" y="270000"/>
            <a:ext cx="2160000" cy="540000"/>
          </a:xfrm>
        </p:spPr>
        <p:txBody>
          <a:bodyPr anchor="b"/>
          <a:lstStyle>
            <a:lvl1pPr algn="l">
              <a:defRPr sz="3600" baseline="0">
                <a:solidFill>
                  <a:srgbClr val="0F3B61"/>
                </a:solidFill>
                <a:latin typeface="Corbel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3420000" y="720000"/>
            <a:ext cx="2700000" cy="3960000"/>
          </a:xfrm>
        </p:spPr>
        <p:txBody>
          <a:bodyPr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4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4"/>
          </p:nvPr>
        </p:nvSpPr>
        <p:spPr>
          <a:xfrm>
            <a:off x="6120000" y="720000"/>
            <a:ext cx="2700000" cy="396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rgbClr val="C00000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53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62">
            <a:extLst>
              <a:ext uri="{FF2B5EF4-FFF2-40B4-BE49-F238E27FC236}">
                <a16:creationId xmlns="" xmlns:a16="http://schemas.microsoft.com/office/drawing/2014/main" id="{CEFE2300-0465-B84E-87B3-8CB73B7C3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-1619250"/>
            <a:ext cx="5040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bgerundetes Rechteck 56">
            <a:extLst>
              <a:ext uri="{FF2B5EF4-FFF2-40B4-BE49-F238E27FC236}">
                <a16:creationId xmlns="" xmlns:a16="http://schemas.microsoft.com/office/drawing/2014/main" id="{F9BEFA2D-012E-F249-9C0F-DEE86D3B1E3B}"/>
              </a:ext>
            </a:extLst>
          </p:cNvPr>
          <p:cNvSpPr/>
          <p:nvPr userDrawn="1"/>
        </p:nvSpPr>
        <p:spPr>
          <a:xfrm>
            <a:off x="-539750" y="269875"/>
            <a:ext cx="3240088" cy="16208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3" name="Gruppierung 63">
            <a:extLst>
              <a:ext uri="{FF2B5EF4-FFF2-40B4-BE49-F238E27FC236}">
                <a16:creationId xmlns="" xmlns:a16="http://schemas.microsoft.com/office/drawing/2014/main" id="{4CBDCD03-D172-7748-BD30-FB8CB46F1C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774700"/>
            <a:ext cx="719138" cy="593725"/>
            <a:chOff x="5220000" y="1350000"/>
            <a:chExt cx="720000" cy="594499"/>
          </a:xfrm>
        </p:grpSpPr>
        <p:sp>
          <p:nvSpPr>
            <p:cNvPr id="14" name="Freeform 33">
              <a:extLst>
                <a:ext uri="{FF2B5EF4-FFF2-40B4-BE49-F238E27FC236}">
                  <a16:creationId xmlns="" xmlns:a16="http://schemas.microsoft.com/office/drawing/2014/main" id="{C8589561-19FA-5947-993A-2A1BDD3CE0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4">
              <a:extLst>
                <a:ext uri="{FF2B5EF4-FFF2-40B4-BE49-F238E27FC236}">
                  <a16:creationId xmlns="" xmlns:a16="http://schemas.microsoft.com/office/drawing/2014/main" id="{4BCC7120-AA5B-8B4F-A8B4-1B03CE36D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" name="Bild 58">
            <a:extLst>
              <a:ext uri="{FF2B5EF4-FFF2-40B4-BE49-F238E27FC236}">
                <a16:creationId xmlns="" xmlns:a16="http://schemas.microsoft.com/office/drawing/2014/main" id="{1DC5B735-9937-0648-BB53-1E537C4DBA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419475"/>
            <a:ext cx="1000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ung 79">
            <a:extLst>
              <a:ext uri="{FF2B5EF4-FFF2-40B4-BE49-F238E27FC236}">
                <a16:creationId xmlns="" xmlns:a16="http://schemas.microsoft.com/office/drawing/2014/main" id="{143C35EF-C39C-A042-B8D7-558578FD5B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2214563"/>
            <a:ext cx="719138" cy="593725"/>
            <a:chOff x="5220000" y="1350000"/>
            <a:chExt cx="720000" cy="594499"/>
          </a:xfrm>
        </p:grpSpPr>
        <p:sp>
          <p:nvSpPr>
            <p:cNvPr id="18" name="Freeform 33">
              <a:extLst>
                <a:ext uri="{FF2B5EF4-FFF2-40B4-BE49-F238E27FC236}">
                  <a16:creationId xmlns="" xmlns:a16="http://schemas.microsoft.com/office/drawing/2014/main" id="{35702FA3-A4DD-E14D-8F0A-B326A3DBF7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34">
              <a:extLst>
                <a:ext uri="{FF2B5EF4-FFF2-40B4-BE49-F238E27FC236}">
                  <a16:creationId xmlns="" xmlns:a16="http://schemas.microsoft.com/office/drawing/2014/main" id="{A530F5CF-6493-9F45-B93D-2FDE6B2440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uppierung 84">
            <a:extLst>
              <a:ext uri="{FF2B5EF4-FFF2-40B4-BE49-F238E27FC236}">
                <a16:creationId xmlns="" xmlns:a16="http://schemas.microsoft.com/office/drawing/2014/main" id="{55430797-8415-054F-8AD0-2EAE13A48D0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3654425"/>
            <a:ext cx="719138" cy="593725"/>
            <a:chOff x="5220000" y="1350000"/>
            <a:chExt cx="720000" cy="594499"/>
          </a:xfrm>
        </p:grpSpPr>
        <p:sp>
          <p:nvSpPr>
            <p:cNvPr id="21" name="Freeform 33">
              <a:extLst>
                <a:ext uri="{FF2B5EF4-FFF2-40B4-BE49-F238E27FC236}">
                  <a16:creationId xmlns="" xmlns:a16="http://schemas.microsoft.com/office/drawing/2014/main" id="{EBE7F64D-B3F6-5D4B-BE7D-44EA0526BA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34">
              <a:extLst>
                <a:ext uri="{FF2B5EF4-FFF2-40B4-BE49-F238E27FC236}">
                  <a16:creationId xmlns="" xmlns:a16="http://schemas.microsoft.com/office/drawing/2014/main" id="{E7BB2C7C-7CAC-2840-8A60-B2106319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70000" y="1170000"/>
            <a:ext cx="2160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000" b="0" i="1" kern="1200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270000" y="450000"/>
            <a:ext cx="2160000" cy="540000"/>
          </a:xfr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  <a:latin typeface="Corbel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1" name="Inhaltsplatzhalter 2"/>
          <p:cNvSpPr>
            <a:spLocks noGrp="1"/>
          </p:cNvSpPr>
          <p:nvPr>
            <p:ph idx="13"/>
          </p:nvPr>
        </p:nvSpPr>
        <p:spPr>
          <a:xfrm>
            <a:off x="2970000" y="360000"/>
            <a:ext cx="1350000" cy="144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Inhaltsplatzhalter 2"/>
          <p:cNvSpPr>
            <a:spLocks noGrp="1"/>
          </p:cNvSpPr>
          <p:nvPr>
            <p:ph idx="14"/>
          </p:nvPr>
        </p:nvSpPr>
        <p:spPr>
          <a:xfrm>
            <a:off x="5310000" y="360000"/>
            <a:ext cx="3510000" cy="144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3" name="Inhaltsplatzhalter 2"/>
          <p:cNvSpPr>
            <a:spLocks noGrp="1"/>
          </p:cNvSpPr>
          <p:nvPr>
            <p:ph idx="15"/>
          </p:nvPr>
        </p:nvSpPr>
        <p:spPr>
          <a:xfrm>
            <a:off x="2970000" y="1800000"/>
            <a:ext cx="1350000" cy="144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4" name="Inhaltsplatzhalter 2"/>
          <p:cNvSpPr>
            <a:spLocks noGrp="1"/>
          </p:cNvSpPr>
          <p:nvPr>
            <p:ph idx="16"/>
          </p:nvPr>
        </p:nvSpPr>
        <p:spPr>
          <a:xfrm>
            <a:off x="5310000" y="1800000"/>
            <a:ext cx="3510000" cy="144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8" name="Inhaltsplatzhalter 2"/>
          <p:cNvSpPr>
            <a:spLocks noGrp="1"/>
          </p:cNvSpPr>
          <p:nvPr>
            <p:ph idx="17"/>
          </p:nvPr>
        </p:nvSpPr>
        <p:spPr>
          <a:xfrm>
            <a:off x="2970000" y="3240000"/>
            <a:ext cx="1350000" cy="144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9" name="Inhaltsplatzhalter 2"/>
          <p:cNvSpPr>
            <a:spLocks noGrp="1"/>
          </p:cNvSpPr>
          <p:nvPr>
            <p:ph idx="18"/>
          </p:nvPr>
        </p:nvSpPr>
        <p:spPr>
          <a:xfrm>
            <a:off x="5310000" y="3240000"/>
            <a:ext cx="3510000" cy="144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6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62">
            <a:extLst>
              <a:ext uri="{FF2B5EF4-FFF2-40B4-BE49-F238E27FC236}">
                <a16:creationId xmlns="" xmlns:a16="http://schemas.microsoft.com/office/drawing/2014/main" id="{5A487177-7B46-D342-BADD-A6A9F82418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-1619250"/>
            <a:ext cx="5040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bgerundetes Rechteck 56">
            <a:extLst>
              <a:ext uri="{FF2B5EF4-FFF2-40B4-BE49-F238E27FC236}">
                <a16:creationId xmlns="" xmlns:a16="http://schemas.microsoft.com/office/drawing/2014/main" id="{C90CE041-0B7E-8F4C-A3C1-8357D9021B32}"/>
              </a:ext>
            </a:extLst>
          </p:cNvPr>
          <p:cNvSpPr/>
          <p:nvPr userDrawn="1"/>
        </p:nvSpPr>
        <p:spPr>
          <a:xfrm>
            <a:off x="-539750" y="269875"/>
            <a:ext cx="3240088" cy="16208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5" name="Gruppierung 63">
            <a:extLst>
              <a:ext uri="{FF2B5EF4-FFF2-40B4-BE49-F238E27FC236}">
                <a16:creationId xmlns="" xmlns:a16="http://schemas.microsoft.com/office/drawing/2014/main" id="{5D6DBC81-B440-0C4B-AF59-88055916A1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774700"/>
            <a:ext cx="719138" cy="593725"/>
            <a:chOff x="5220000" y="1350000"/>
            <a:chExt cx="720000" cy="594499"/>
          </a:xfrm>
        </p:grpSpPr>
        <p:sp>
          <p:nvSpPr>
            <p:cNvPr id="16" name="Freeform 33">
              <a:extLst>
                <a:ext uri="{FF2B5EF4-FFF2-40B4-BE49-F238E27FC236}">
                  <a16:creationId xmlns="" xmlns:a16="http://schemas.microsoft.com/office/drawing/2014/main" id="{00B324E0-A51C-8540-947B-F0B572CE95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34">
              <a:extLst>
                <a:ext uri="{FF2B5EF4-FFF2-40B4-BE49-F238E27FC236}">
                  <a16:creationId xmlns="" xmlns:a16="http://schemas.microsoft.com/office/drawing/2014/main" id="{72008EB8-C021-EB43-A2A4-5B5C75044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" name="Bild 58">
            <a:extLst>
              <a:ext uri="{FF2B5EF4-FFF2-40B4-BE49-F238E27FC236}">
                <a16:creationId xmlns="" xmlns:a16="http://schemas.microsoft.com/office/drawing/2014/main" id="{DD8AE455-6CA3-E64B-9C67-C78046E664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419475"/>
            <a:ext cx="1000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ierung 79">
            <a:extLst>
              <a:ext uri="{FF2B5EF4-FFF2-40B4-BE49-F238E27FC236}">
                <a16:creationId xmlns="" xmlns:a16="http://schemas.microsoft.com/office/drawing/2014/main" id="{DC49E132-3D51-E948-AD09-AE86F2E1CF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2033588"/>
            <a:ext cx="719138" cy="595312"/>
            <a:chOff x="5220000" y="1350000"/>
            <a:chExt cx="720000" cy="594499"/>
          </a:xfrm>
        </p:grpSpPr>
        <p:sp>
          <p:nvSpPr>
            <p:cNvPr id="20" name="Freeform 33">
              <a:extLst>
                <a:ext uri="{FF2B5EF4-FFF2-40B4-BE49-F238E27FC236}">
                  <a16:creationId xmlns="" xmlns:a16="http://schemas.microsoft.com/office/drawing/2014/main" id="{92927115-7417-D743-B329-75E6BF6C43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4">
              <a:extLst>
                <a:ext uri="{FF2B5EF4-FFF2-40B4-BE49-F238E27FC236}">
                  <a16:creationId xmlns="" xmlns:a16="http://schemas.microsoft.com/office/drawing/2014/main" id="{D1B5FBF2-4AA6-F14E-90E0-9A8273CF9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uppierung 84">
            <a:extLst>
              <a:ext uri="{FF2B5EF4-FFF2-40B4-BE49-F238E27FC236}">
                <a16:creationId xmlns="" xmlns:a16="http://schemas.microsoft.com/office/drawing/2014/main" id="{E9CFA084-CCD2-8A4C-9F8A-BAB658B0DD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3024188"/>
            <a:ext cx="719138" cy="593725"/>
            <a:chOff x="5220000" y="1350000"/>
            <a:chExt cx="720000" cy="594499"/>
          </a:xfrm>
        </p:grpSpPr>
        <p:sp>
          <p:nvSpPr>
            <p:cNvPr id="23" name="Freeform 33">
              <a:extLst>
                <a:ext uri="{FF2B5EF4-FFF2-40B4-BE49-F238E27FC236}">
                  <a16:creationId xmlns="" xmlns:a16="http://schemas.microsoft.com/office/drawing/2014/main" id="{9E832260-658A-9341-8AD8-AF33EC71B7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="" xmlns:a16="http://schemas.microsoft.com/office/drawing/2014/main" id="{6BFBBCE9-4444-1749-92B8-530325652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" name="Gruppierung 21">
            <a:extLst>
              <a:ext uri="{FF2B5EF4-FFF2-40B4-BE49-F238E27FC236}">
                <a16:creationId xmlns="" xmlns:a16="http://schemas.microsoft.com/office/drawing/2014/main" id="{B7C7C1FA-016F-EB47-8B22-401E68B34B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10075" y="3833813"/>
            <a:ext cx="719138" cy="595312"/>
            <a:chOff x="5220000" y="1350000"/>
            <a:chExt cx="720000" cy="594499"/>
          </a:xfrm>
        </p:grpSpPr>
        <p:sp>
          <p:nvSpPr>
            <p:cNvPr id="28" name="Freeform 33">
              <a:extLst>
                <a:ext uri="{FF2B5EF4-FFF2-40B4-BE49-F238E27FC236}">
                  <a16:creationId xmlns="" xmlns:a16="http://schemas.microsoft.com/office/drawing/2014/main" id="{5C01B7B1-0F3F-8E46-8750-67DF7EA4F3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0000" y="1350000"/>
              <a:ext cx="720000" cy="594499"/>
            </a:xfrm>
            <a:custGeom>
              <a:avLst/>
              <a:gdLst>
                <a:gd name="T0" fmla="*/ 2147483646 w 918"/>
                <a:gd name="T1" fmla="*/ 0 h 761"/>
                <a:gd name="T2" fmla="*/ 2147483646 w 918"/>
                <a:gd name="T3" fmla="*/ 0 h 761"/>
                <a:gd name="T4" fmla="*/ 2147483646 w 918"/>
                <a:gd name="T5" fmla="*/ 2147483646 h 761"/>
                <a:gd name="T6" fmla="*/ 2147483646 w 918"/>
                <a:gd name="T7" fmla="*/ 2147483646 h 761"/>
                <a:gd name="T8" fmla="*/ 0 w 918"/>
                <a:gd name="T9" fmla="*/ 2147483646 h 761"/>
                <a:gd name="T10" fmla="*/ 2147483646 w 918"/>
                <a:gd name="T11" fmla="*/ 2147483646 h 761"/>
                <a:gd name="T12" fmla="*/ 2147483646 w 918"/>
                <a:gd name="T13" fmla="*/ 2147483646 h 761"/>
                <a:gd name="T14" fmla="*/ 2147483646 w 918"/>
                <a:gd name="T15" fmla="*/ 2147483646 h 761"/>
                <a:gd name="T16" fmla="*/ 2147483646 w 918"/>
                <a:gd name="T17" fmla="*/ 2147483646 h 761"/>
                <a:gd name="T18" fmla="*/ 2147483646 w 918"/>
                <a:gd name="T19" fmla="*/ 0 h 761"/>
                <a:gd name="T20" fmla="*/ 2147483646 w 918"/>
                <a:gd name="T21" fmla="*/ 0 h 761"/>
                <a:gd name="T22" fmla="*/ 2147483646 w 918"/>
                <a:gd name="T23" fmla="*/ 0 h 761"/>
                <a:gd name="T24" fmla="*/ 2147483646 w 918"/>
                <a:gd name="T25" fmla="*/ 2147483646 h 761"/>
                <a:gd name="T26" fmla="*/ 2147483646 w 918"/>
                <a:gd name="T27" fmla="*/ 2147483646 h 761"/>
                <a:gd name="T28" fmla="*/ 2147483646 w 918"/>
                <a:gd name="T29" fmla="*/ 2147483646 h 761"/>
                <a:gd name="T30" fmla="*/ 2147483646 w 918"/>
                <a:gd name="T31" fmla="*/ 2147483646 h 761"/>
                <a:gd name="T32" fmla="*/ 2147483646 w 918"/>
                <a:gd name="T33" fmla="*/ 2147483646 h 761"/>
                <a:gd name="T34" fmla="*/ 2147483646 w 918"/>
                <a:gd name="T35" fmla="*/ 2147483646 h 761"/>
                <a:gd name="T36" fmla="*/ 2147483646 w 918"/>
                <a:gd name="T37" fmla="*/ 2147483646 h 761"/>
                <a:gd name="T38" fmla="*/ 2147483646 w 918"/>
                <a:gd name="T39" fmla="*/ 0 h 7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8" h="761">
                  <a:moveTo>
                    <a:pt x="427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51" y="0"/>
                    <a:pt x="79" y="72"/>
                    <a:pt x="79" y="160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9" y="460"/>
                    <a:pt x="79" y="460"/>
                    <a:pt x="79" y="460"/>
                  </a:cubicBezTo>
                  <a:cubicBezTo>
                    <a:pt x="79" y="601"/>
                    <a:pt x="79" y="601"/>
                    <a:pt x="79" y="601"/>
                  </a:cubicBezTo>
                  <a:cubicBezTo>
                    <a:pt x="79" y="689"/>
                    <a:pt x="151" y="761"/>
                    <a:pt x="239" y="761"/>
                  </a:cubicBezTo>
                  <a:cubicBezTo>
                    <a:pt x="427" y="761"/>
                    <a:pt x="427" y="761"/>
                    <a:pt x="427" y="761"/>
                  </a:cubicBezTo>
                  <a:cubicBezTo>
                    <a:pt x="427" y="0"/>
                    <a:pt x="427" y="0"/>
                    <a:pt x="427" y="0"/>
                  </a:cubicBezTo>
                  <a:moveTo>
                    <a:pt x="67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679" y="761"/>
                    <a:pt x="679" y="761"/>
                    <a:pt x="679" y="761"/>
                  </a:cubicBezTo>
                  <a:cubicBezTo>
                    <a:pt x="767" y="761"/>
                    <a:pt x="839" y="689"/>
                    <a:pt x="839" y="601"/>
                  </a:cubicBezTo>
                  <a:cubicBezTo>
                    <a:pt x="839" y="460"/>
                    <a:pt x="839" y="460"/>
                    <a:pt x="839" y="460"/>
                  </a:cubicBezTo>
                  <a:cubicBezTo>
                    <a:pt x="918" y="380"/>
                    <a:pt x="918" y="380"/>
                    <a:pt x="918" y="380"/>
                  </a:cubicBezTo>
                  <a:cubicBezTo>
                    <a:pt x="839" y="301"/>
                    <a:pt x="839" y="301"/>
                    <a:pt x="839" y="301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39" y="72"/>
                    <a:pt x="767" y="0"/>
                    <a:pt x="6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4">
              <a:extLst>
                <a:ext uri="{FF2B5EF4-FFF2-40B4-BE49-F238E27FC236}">
                  <a16:creationId xmlns="" xmlns:a16="http://schemas.microsoft.com/office/drawing/2014/main" id="{1F89C44F-CBA7-2141-8C99-184DD81A9B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4632" y="1412533"/>
              <a:ext cx="470736" cy="469433"/>
            </a:xfrm>
            <a:custGeom>
              <a:avLst/>
              <a:gdLst>
                <a:gd name="T0" fmla="*/ 0 w 600"/>
                <a:gd name="T1" fmla="*/ 2147483646 h 601"/>
                <a:gd name="T2" fmla="*/ 2147483646 w 600"/>
                <a:gd name="T3" fmla="*/ 0 h 601"/>
                <a:gd name="T4" fmla="*/ 2147483646 w 600"/>
                <a:gd name="T5" fmla="*/ 0 h 601"/>
                <a:gd name="T6" fmla="*/ 2147483646 w 600"/>
                <a:gd name="T7" fmla="*/ 2147483646 h 601"/>
                <a:gd name="T8" fmla="*/ 2147483646 w 600"/>
                <a:gd name="T9" fmla="*/ 2147483646 h 601"/>
                <a:gd name="T10" fmla="*/ 2147483646 w 600"/>
                <a:gd name="T11" fmla="*/ 2147483646 h 601"/>
                <a:gd name="T12" fmla="*/ 2147483646 w 600"/>
                <a:gd name="T13" fmla="*/ 2147483646 h 601"/>
                <a:gd name="T14" fmla="*/ 0 w 600"/>
                <a:gd name="T15" fmla="*/ 2147483646 h 601"/>
                <a:gd name="T16" fmla="*/ 0 w 600"/>
                <a:gd name="T17" fmla="*/ 2147483646 h 6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0" h="601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64" y="0"/>
                    <a:pt x="600" y="36"/>
                    <a:pt x="600" y="80"/>
                  </a:cubicBezTo>
                  <a:cubicBezTo>
                    <a:pt x="600" y="521"/>
                    <a:pt x="600" y="521"/>
                    <a:pt x="600" y="521"/>
                  </a:cubicBezTo>
                  <a:cubicBezTo>
                    <a:pt x="600" y="565"/>
                    <a:pt x="564" y="601"/>
                    <a:pt x="520" y="601"/>
                  </a:cubicBezTo>
                  <a:cubicBezTo>
                    <a:pt x="80" y="601"/>
                    <a:pt x="80" y="601"/>
                    <a:pt x="80" y="601"/>
                  </a:cubicBezTo>
                  <a:cubicBezTo>
                    <a:pt x="36" y="601"/>
                    <a:pt x="0" y="565"/>
                    <a:pt x="0" y="521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70000" y="1170000"/>
            <a:ext cx="2160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000" b="0" i="1" kern="1200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270000" y="450000"/>
            <a:ext cx="2160000" cy="540000"/>
          </a:xfr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  <a:latin typeface="Corbel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1" name="Inhaltsplatzhalter 2"/>
          <p:cNvSpPr>
            <a:spLocks noGrp="1"/>
          </p:cNvSpPr>
          <p:nvPr>
            <p:ph idx="13"/>
          </p:nvPr>
        </p:nvSpPr>
        <p:spPr>
          <a:xfrm>
            <a:off x="2970000" y="360000"/>
            <a:ext cx="1350000" cy="144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Inhaltsplatzhalter 2"/>
          <p:cNvSpPr>
            <a:spLocks noGrp="1"/>
          </p:cNvSpPr>
          <p:nvPr>
            <p:ph idx="14"/>
          </p:nvPr>
        </p:nvSpPr>
        <p:spPr>
          <a:xfrm>
            <a:off x="5310000" y="360000"/>
            <a:ext cx="3510000" cy="144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3" name="Inhaltsplatzhalter 2"/>
          <p:cNvSpPr>
            <a:spLocks noGrp="1"/>
          </p:cNvSpPr>
          <p:nvPr>
            <p:ph idx="15"/>
          </p:nvPr>
        </p:nvSpPr>
        <p:spPr>
          <a:xfrm>
            <a:off x="2970000" y="1800000"/>
            <a:ext cx="1350000" cy="108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4" name="Inhaltsplatzhalter 2"/>
          <p:cNvSpPr>
            <a:spLocks noGrp="1"/>
          </p:cNvSpPr>
          <p:nvPr>
            <p:ph idx="16"/>
          </p:nvPr>
        </p:nvSpPr>
        <p:spPr>
          <a:xfrm>
            <a:off x="5310000" y="1800000"/>
            <a:ext cx="3510000" cy="108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8" name="Inhaltsplatzhalter 2"/>
          <p:cNvSpPr>
            <a:spLocks noGrp="1"/>
          </p:cNvSpPr>
          <p:nvPr>
            <p:ph idx="17"/>
          </p:nvPr>
        </p:nvSpPr>
        <p:spPr>
          <a:xfrm>
            <a:off x="2970000" y="2970000"/>
            <a:ext cx="1350000" cy="72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9" name="Inhaltsplatzhalter 2"/>
          <p:cNvSpPr>
            <a:spLocks noGrp="1"/>
          </p:cNvSpPr>
          <p:nvPr>
            <p:ph idx="18"/>
          </p:nvPr>
        </p:nvSpPr>
        <p:spPr>
          <a:xfrm>
            <a:off x="5310000" y="2970000"/>
            <a:ext cx="3510000" cy="72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idx="19"/>
          </p:nvPr>
        </p:nvSpPr>
        <p:spPr>
          <a:xfrm>
            <a:off x="2970000" y="3780000"/>
            <a:ext cx="1350000" cy="720000"/>
          </a:xfrm>
        </p:spPr>
        <p:txBody>
          <a:bodyPr anchor="ctr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Inhaltsplatzhalter 2"/>
          <p:cNvSpPr>
            <a:spLocks noGrp="1"/>
          </p:cNvSpPr>
          <p:nvPr>
            <p:ph idx="20"/>
          </p:nvPr>
        </p:nvSpPr>
        <p:spPr>
          <a:xfrm>
            <a:off x="5310000" y="3780000"/>
            <a:ext cx="3510000" cy="720000"/>
          </a:xfrm>
        </p:spPr>
        <p:txBody>
          <a:bodyPr anchor="ctr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600" b="1" i="0" baseline="0">
                <a:solidFill>
                  <a:schemeClr val="accent1"/>
                </a:solidFill>
              </a:defRPr>
            </a:lvl1pPr>
            <a:lvl2pPr marL="270000" indent="0">
              <a:buFontTx/>
              <a:buNone/>
              <a:defRPr baseline="0">
                <a:solidFill>
                  <a:srgbClr val="C00000"/>
                </a:solidFill>
              </a:defRPr>
            </a:lvl2pPr>
            <a:lvl3pPr marL="540000" indent="0">
              <a:buFontTx/>
              <a:buNone/>
              <a:defRPr baseline="0">
                <a:solidFill>
                  <a:srgbClr val="C00000"/>
                </a:solidFill>
              </a:defRPr>
            </a:lvl3pPr>
            <a:lvl4pPr marL="810000" indent="0">
              <a:buFontTx/>
              <a:buNone/>
              <a:defRPr baseline="0">
                <a:solidFill>
                  <a:srgbClr val="C00000"/>
                </a:solidFill>
              </a:defRPr>
            </a:lvl4pPr>
            <a:lvl5pPr marL="1080000" indent="0">
              <a:buFontTx/>
              <a:buNone/>
              <a:defRPr baseline="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05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ESPGHAN_2016_Power_Point_16-9_Vorlage-3_300dpi_RGB.jpg">
            <a:extLst>
              <a:ext uri="{FF2B5EF4-FFF2-40B4-BE49-F238E27FC236}">
                <a16:creationId xmlns="" xmlns:a16="http://schemas.microsoft.com/office/drawing/2014/main" id="{79625587-207F-3F4F-8E41-AC8BAF128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20000" y="1800000"/>
            <a:ext cx="4860000" cy="900000"/>
          </a:xfrm>
        </p:spPr>
        <p:txBody>
          <a:bodyPr anchor="b"/>
          <a:lstStyle>
            <a:lvl1pPr algn="l">
              <a:defRPr sz="3000">
                <a:solidFill>
                  <a:srgbClr val="0F3B61"/>
                </a:solidFill>
                <a:latin typeface="Corbel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520000" y="2700000"/>
            <a:ext cx="4860000" cy="9000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>
            <a:extLst>
              <a:ext uri="{FF2B5EF4-FFF2-40B4-BE49-F238E27FC236}">
                <a16:creationId xmlns="" xmlns:a16="http://schemas.microsoft.com/office/drawing/2014/main" id="{81CCF161-F195-A043-B2BD-F81F5AC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6DC0-96CA-7E42-AF18-6301842BFFC1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8A6F1523-4CB8-4045-BA0F-82E1D774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4751388"/>
            <a:ext cx="5040312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7BF0E561-02BB-A74F-8082-CE94298E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2584-FEE6-4E47-93DE-CE9F2BE3CDE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2875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8" y="360000"/>
            <a:ext cx="3060000" cy="90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0" y="360000"/>
            <a:ext cx="5184000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0" y="1260000"/>
            <a:ext cx="3060000" cy="30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="" xmlns:a16="http://schemas.microsoft.com/office/drawing/2014/main" id="{363FCA3B-4680-FE40-8AD0-BDEA723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157D-2EBF-A946-B8C5-5AD320E3A861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A6ADC6E2-5CF1-C748-9461-8F030792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07208108-790F-9048-A65D-0468276D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523-828B-8343-9505-450FBFF62FD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7493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3600451"/>
            <a:ext cx="5580000" cy="36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620000" y="540000"/>
            <a:ext cx="5040000" cy="2880000"/>
          </a:xfrm>
        </p:spPr>
        <p:txBody>
          <a:bodyPr rtlCol="0"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20000" y="3960000"/>
            <a:ext cx="5580000" cy="5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="" xmlns:a16="http://schemas.microsoft.com/office/drawing/2014/main" id="{FDF55BB2-C891-5541-9892-910027B7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0F03-B67B-F146-B7B3-75E7663A4BD3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C4CA1D6E-D851-BF4F-A324-E6546043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3DEAA65B-B65A-3F4C-8D8E-7F3E756F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A60F-EACD-CD44-BB16-FEA8ECACEA28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433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="" xmlns:a16="http://schemas.microsoft.com/office/drawing/2014/main" id="{2DEA80D9-6199-414F-B195-EFEDF48E80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440000"/>
            <a:ext cx="7560000" cy="540000"/>
          </a:xfrm>
        </p:spPr>
        <p:txBody>
          <a:bodyPr anchor="b"/>
          <a:lstStyle>
            <a:lvl1pPr algn="l">
              <a:defRPr sz="4000" baseline="0">
                <a:solidFill>
                  <a:schemeClr val="accent3">
                    <a:lumMod val="75000"/>
                  </a:schemeClr>
                </a:solidFill>
                <a:latin typeface="Corbel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0000" y="2160000"/>
            <a:ext cx="7560000" cy="162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3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579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-Fo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230000" y="864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8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5850000" y="864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610000" y="864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84" name="Bildplatzhalter 8"/>
          <p:cNvSpPr>
            <a:spLocks noGrp="1"/>
          </p:cNvSpPr>
          <p:nvPr>
            <p:ph type="pic" sz="quarter" idx="16"/>
          </p:nvPr>
        </p:nvSpPr>
        <p:spPr>
          <a:xfrm>
            <a:off x="5850000" y="2052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85" name="Bildplatzhalter 8"/>
          <p:cNvSpPr>
            <a:spLocks noGrp="1"/>
          </p:cNvSpPr>
          <p:nvPr>
            <p:ph type="pic" sz="quarter" idx="17"/>
          </p:nvPr>
        </p:nvSpPr>
        <p:spPr>
          <a:xfrm>
            <a:off x="4230000" y="2052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86" name="Bildplatzhalter 8"/>
          <p:cNvSpPr>
            <a:spLocks noGrp="1"/>
          </p:cNvSpPr>
          <p:nvPr>
            <p:ph type="pic" sz="quarter" idx="18"/>
          </p:nvPr>
        </p:nvSpPr>
        <p:spPr>
          <a:xfrm>
            <a:off x="2610000" y="2052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87" name="Bildplatzhalter 8"/>
          <p:cNvSpPr>
            <a:spLocks noGrp="1"/>
          </p:cNvSpPr>
          <p:nvPr>
            <p:ph type="pic" sz="quarter" idx="19"/>
          </p:nvPr>
        </p:nvSpPr>
        <p:spPr>
          <a:xfrm>
            <a:off x="630000" y="3240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88" name="Bildplatzhalter 8"/>
          <p:cNvSpPr>
            <a:spLocks noGrp="1"/>
          </p:cNvSpPr>
          <p:nvPr>
            <p:ph type="pic" sz="quarter" idx="20"/>
          </p:nvPr>
        </p:nvSpPr>
        <p:spPr>
          <a:xfrm>
            <a:off x="2070000" y="3240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0" name="Bildplatzhalter 8"/>
          <p:cNvSpPr>
            <a:spLocks noGrp="1"/>
          </p:cNvSpPr>
          <p:nvPr>
            <p:ph type="pic" sz="quarter" idx="21"/>
          </p:nvPr>
        </p:nvSpPr>
        <p:spPr>
          <a:xfrm>
            <a:off x="3510000" y="3240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1" name="Bildplatzhalter 8"/>
          <p:cNvSpPr>
            <a:spLocks noGrp="1"/>
          </p:cNvSpPr>
          <p:nvPr>
            <p:ph type="pic" sz="quarter" idx="22"/>
          </p:nvPr>
        </p:nvSpPr>
        <p:spPr>
          <a:xfrm>
            <a:off x="4950000" y="3240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2" name="Bildplatzhalter 8"/>
          <p:cNvSpPr>
            <a:spLocks noGrp="1"/>
          </p:cNvSpPr>
          <p:nvPr>
            <p:ph type="pic" sz="quarter" idx="23"/>
          </p:nvPr>
        </p:nvSpPr>
        <p:spPr>
          <a:xfrm>
            <a:off x="6390000" y="3240000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3" name="Bildplatzhalter 8"/>
          <p:cNvSpPr>
            <a:spLocks noGrp="1"/>
          </p:cNvSpPr>
          <p:nvPr>
            <p:ph type="pic" sz="quarter" idx="24"/>
          </p:nvPr>
        </p:nvSpPr>
        <p:spPr>
          <a:xfrm>
            <a:off x="7830000" y="3239874"/>
            <a:ext cx="720000" cy="720000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none"/>
          <a:lstStyle>
            <a:lvl1pPr>
              <a:defRPr sz="800" baseline="0"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4" name="Titel 1"/>
          <p:cNvSpPr>
            <a:spLocks noGrp="1"/>
          </p:cNvSpPr>
          <p:nvPr>
            <p:ph type="title"/>
          </p:nvPr>
        </p:nvSpPr>
        <p:spPr>
          <a:xfrm>
            <a:off x="360363" y="270000"/>
            <a:ext cx="8423275" cy="540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0715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EA406FF3-3946-3748-B564-0239642D3BD0}"/>
              </a:ext>
            </a:extLst>
          </p:cNvPr>
          <p:cNvSpPr/>
          <p:nvPr userDrawn="1"/>
        </p:nvSpPr>
        <p:spPr>
          <a:xfrm>
            <a:off x="4570413" y="0"/>
            <a:ext cx="4573587" cy="5143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5F22774-F3DF-A143-91CB-A2C815146FE6}"/>
              </a:ext>
            </a:extLst>
          </p:cNvPr>
          <p:cNvSpPr>
            <a:spLocks noChangeAspect="1"/>
          </p:cNvSpPr>
          <p:nvPr userDrawn="1"/>
        </p:nvSpPr>
        <p:spPr>
          <a:xfrm>
            <a:off x="7920038" y="-360363"/>
            <a:ext cx="1439862" cy="14398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Bild 9">
            <a:extLst>
              <a:ext uri="{FF2B5EF4-FFF2-40B4-BE49-F238E27FC236}">
                <a16:creationId xmlns="" xmlns:a16="http://schemas.microsoft.com/office/drawing/2014/main" id="{873690B2-1198-F142-B239-BC89563F5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44463"/>
            <a:ext cx="650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0" y="1080000"/>
            <a:ext cx="4212000" cy="3600000"/>
          </a:xfrm>
        </p:spPr>
        <p:txBody>
          <a:bodyPr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-992" y="0"/>
            <a:ext cx="4572000" cy="5143500"/>
          </a:xfrm>
        </p:spPr>
        <p:txBody>
          <a:bodyPr rtlCol="0"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28561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7949D898-6C7D-5048-AC8C-2D0F78CBE20A}"/>
              </a:ext>
            </a:extLst>
          </p:cNvPr>
          <p:cNvSpPr/>
          <p:nvPr userDrawn="1"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C552EF9-F49C-DF46-A5F8-02542472CF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363" y="1609725"/>
            <a:ext cx="2159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 b="1" baseline="30000">
                <a:solidFill>
                  <a:schemeClr val="bg1"/>
                </a:solidFill>
                <a:latin typeface="Corbel" panose="020B0503020204020204" pitchFamily="34" charset="0"/>
              </a:rPr>
              <a:t>ESPGHAN</a:t>
            </a:r>
          </a:p>
          <a:p>
            <a:pPr>
              <a:defRPr/>
            </a:pPr>
            <a:r>
              <a:rPr lang="en-GB" altLang="en-US" sz="1200" b="1" baseline="30000">
                <a:solidFill>
                  <a:schemeClr val="bg1"/>
                </a:solidFill>
                <a:latin typeface="Corbel" panose="020B0503020204020204" pitchFamily="34" charset="0"/>
              </a:rPr>
              <a:t>European Society for Paediatric </a:t>
            </a:r>
            <a:br>
              <a:rPr lang="en-GB" altLang="en-US" sz="1200" b="1" baseline="3000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GB" altLang="en-US" sz="1200" b="1" baseline="30000">
                <a:solidFill>
                  <a:schemeClr val="bg1"/>
                </a:solidFill>
                <a:latin typeface="Corbel" panose="020B0503020204020204" pitchFamily="34" charset="0"/>
              </a:rPr>
              <a:t>Gastroenterology, Hepatology and Nutrition</a:t>
            </a:r>
          </a:p>
          <a:p>
            <a:pPr>
              <a:defRPr/>
            </a:pPr>
            <a:r>
              <a:rPr lang="en-GB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Rue De-Candolle 16</a:t>
            </a:r>
          </a:p>
          <a:p>
            <a:pPr>
              <a:defRPr/>
            </a:pPr>
            <a:r>
              <a:rPr lang="en-GB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1205 Genève, Switzerland</a:t>
            </a:r>
          </a:p>
          <a:p>
            <a:pPr>
              <a:defRPr/>
            </a:pPr>
            <a:endParaRPr lang="en-GB" altLang="en-US" sz="1200" baseline="3000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GB" altLang="en-US" sz="1200" b="1" baseline="30000">
                <a:solidFill>
                  <a:schemeClr val="bg1"/>
                </a:solidFill>
                <a:latin typeface="Corbel" panose="020B0503020204020204" pitchFamily="34" charset="0"/>
              </a:rPr>
              <a:t>ESPGHAN Administrative Office</a:t>
            </a:r>
            <a:endParaRPr lang="en-GB" altLang="en-US" sz="1200" baseline="3000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GB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Regus Business Centre, Office 112</a:t>
            </a:r>
          </a:p>
          <a:p>
            <a:pPr>
              <a:defRPr/>
            </a:pPr>
            <a:r>
              <a:rPr lang="en-GB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Place de Cornavin</a:t>
            </a:r>
          </a:p>
          <a:p>
            <a:pPr>
              <a:defRPr/>
            </a:pPr>
            <a:r>
              <a:rPr lang="en-GB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1205 Genève, Switzerland</a:t>
            </a:r>
          </a:p>
          <a:p>
            <a:pPr>
              <a:defRPr/>
            </a:pPr>
            <a:r>
              <a:rPr lang="mr-IN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[t ]	+ 41 (0) 22 59 34 7 33</a:t>
            </a: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[e]	office@espghan.org</a:t>
            </a: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[w]	www.espghan.org</a:t>
            </a:r>
          </a:p>
          <a:p>
            <a:pPr>
              <a:defRPr/>
            </a:pPr>
            <a:endParaRPr lang="de-DE" altLang="en-US" sz="1200" baseline="3000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de-DE" altLang="en-US" sz="1200" b="1" baseline="30000">
                <a:solidFill>
                  <a:schemeClr val="bg1"/>
                </a:solidFill>
                <a:latin typeface="Corbel" panose="020B0503020204020204" pitchFamily="34" charset="0"/>
              </a:rPr>
              <a:t>ESPGHAN Annual Congress</a:t>
            </a:r>
            <a:endParaRPr lang="de-DE" altLang="en-US" sz="1200" baseline="3000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c/o Eurokongress GmbH</a:t>
            </a: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Schleissheimer Straße 2</a:t>
            </a: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80333 Munich, Germany</a:t>
            </a:r>
          </a:p>
          <a:p>
            <a:pPr>
              <a:defRPr/>
            </a:pPr>
            <a:r>
              <a:rPr lang="mr-IN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[t ]	+49 (0)89 2109 860</a:t>
            </a:r>
          </a:p>
          <a:p>
            <a:pPr>
              <a:defRPr/>
            </a:pPr>
            <a:r>
              <a:rPr lang="mr-IN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[f ]	+49 (0)89 2109 8698</a:t>
            </a: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[e]	espghan@eurokongress.de</a:t>
            </a:r>
          </a:p>
          <a:p>
            <a:pPr>
              <a:defRPr/>
            </a:pPr>
            <a:r>
              <a:rPr lang="de-DE" altLang="en-US" sz="1200" baseline="30000">
                <a:solidFill>
                  <a:schemeClr val="bg1"/>
                </a:solidFill>
                <a:latin typeface="Corbel" panose="020B0503020204020204" pitchFamily="34" charset="0"/>
              </a:rPr>
              <a:t>[w]	www.espghancongress.org</a:t>
            </a:r>
            <a:endParaRPr lang="en-GB" altLang="en-US" sz="120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="" xmlns:a16="http://schemas.microsoft.com/office/drawing/2014/main" id="{DE1780A2-3108-F944-81C7-7B1DE22FAB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720725"/>
            <a:ext cx="333533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40000"/>
            <a:ext cx="4824000" cy="1800000"/>
          </a:xfrm>
        </p:spPr>
        <p:txBody>
          <a:bodyPr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075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5975501B-6BF0-474F-AE71-D598ABBD0DE4}"/>
              </a:ext>
            </a:extLst>
          </p:cNvPr>
          <p:cNvSpPr/>
          <p:nvPr userDrawn="1"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Bild 4">
            <a:extLst>
              <a:ext uri="{FF2B5EF4-FFF2-40B4-BE49-F238E27FC236}">
                <a16:creationId xmlns="" xmlns:a16="http://schemas.microsoft.com/office/drawing/2014/main" id="{A3CA22AE-8CAD-B34B-B94F-E2E068C3A7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720725"/>
            <a:ext cx="333533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40000"/>
            <a:ext cx="4824000" cy="1800000"/>
          </a:xfrm>
        </p:spPr>
        <p:txBody>
          <a:bodyPr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2925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D581B10-C290-9D4C-AEF1-91518123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568C-0FC0-2A4D-8BC9-4315F5374768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EC417AA-1F2B-7E41-A01A-FCD16BCA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9CE63E1-DF2D-7B40-AC47-F7D92EF3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EA13-00B5-8A4D-B851-5433F397E4A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51968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0000" y="1440000"/>
            <a:ext cx="1944000" cy="2880000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000" y="360000"/>
            <a:ext cx="6300000" cy="3960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B26AA60-6551-6247-894E-F082E882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661C-750D-FB4F-B8E7-7F9976FC27A1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71A8424-6208-A14F-865A-354DB739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C6C2E34-2BB7-1742-9AA1-17F8F7EC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BFBD-E1A1-4E4A-89E4-4CECAA93F3B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7136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96511DC-8585-5D4A-891F-B0107CEE49CA}"/>
              </a:ext>
            </a:extLst>
          </p:cNvPr>
          <p:cNvSpPr/>
          <p:nvPr userDrawn="1"/>
        </p:nvSpPr>
        <p:spPr>
          <a:xfrm rot="16200000">
            <a:off x="2500489" y="-2009774"/>
            <a:ext cx="4123985" cy="9163048"/>
          </a:xfrm>
          <a:prstGeom prst="rect">
            <a:avLst/>
          </a:prstGeom>
          <a:gradFill>
            <a:gsLst>
              <a:gs pos="99000">
                <a:schemeClr val="bg1">
                  <a:alpha val="0"/>
                </a:schemeClr>
              </a:gs>
              <a:gs pos="0">
                <a:schemeClr val="accent2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object 80">
            <a:extLst>
              <a:ext uri="{FF2B5EF4-FFF2-40B4-BE49-F238E27FC236}">
                <a16:creationId xmlns="" xmlns:a16="http://schemas.microsoft.com/office/drawing/2014/main" id="{53B9DFDC-2FDC-A74C-92D4-858ECEBF772D}"/>
              </a:ext>
            </a:extLst>
          </p:cNvPr>
          <p:cNvPicPr/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 flipH="1">
            <a:off x="6379981" y="509757"/>
            <a:ext cx="2783067" cy="3872263"/>
          </a:xfrm>
          <a:prstGeom prst="rect">
            <a:avLst/>
          </a:prstGeom>
        </p:spPr>
      </p:pic>
      <p:sp>
        <p:nvSpPr>
          <p:cNvPr id="59" name="Title 58">
            <a:extLst>
              <a:ext uri="{FF2B5EF4-FFF2-40B4-BE49-F238E27FC236}">
                <a16:creationId xmlns="" xmlns:a16="http://schemas.microsoft.com/office/drawing/2014/main" id="{F34764C4-C588-5940-9510-0D6E1A3E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9018"/>
            <a:ext cx="5396593" cy="938203"/>
          </a:xfrm>
        </p:spPr>
        <p:txBody>
          <a:bodyPr anchor="b" anchorCtr="0"/>
          <a:lstStyle>
            <a:lvl1pPr>
              <a:defRPr sz="34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BBD1C975-5403-0449-A043-8BAB06350CA8}"/>
              </a:ext>
            </a:extLst>
          </p:cNvPr>
          <p:cNvSpPr/>
          <p:nvPr userDrawn="1"/>
        </p:nvSpPr>
        <p:spPr>
          <a:xfrm>
            <a:off x="0" y="4626769"/>
            <a:ext cx="9163049" cy="516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9F314A85-DB48-7842-BB2D-2988D9E794CE}"/>
              </a:ext>
            </a:extLst>
          </p:cNvPr>
          <p:cNvSpPr/>
          <p:nvPr userDrawn="1"/>
        </p:nvSpPr>
        <p:spPr>
          <a:xfrm>
            <a:off x="0" y="-6973"/>
            <a:ext cx="9163049" cy="516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C4B29BA-5187-2B4B-9369-DB5FC5431133}"/>
              </a:ext>
            </a:extLst>
          </p:cNvPr>
          <p:cNvGrpSpPr/>
          <p:nvPr userDrawn="1"/>
        </p:nvGrpSpPr>
        <p:grpSpPr>
          <a:xfrm>
            <a:off x="639366" y="4491383"/>
            <a:ext cx="8504634" cy="37316"/>
            <a:chOff x="805542" y="6492875"/>
            <a:chExt cx="12914328" cy="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2857AD42-1D05-BB42-A5B7-9184345496B0}"/>
                </a:ext>
              </a:extLst>
            </p:cNvPr>
            <p:cNvCxnSpPr/>
            <p:nvPr userDrawn="1"/>
          </p:nvCxnSpPr>
          <p:spPr>
            <a:xfrm>
              <a:off x="805542" y="6492875"/>
              <a:ext cx="438642" cy="0"/>
            </a:xfrm>
            <a:prstGeom prst="line">
              <a:avLst/>
            </a:prstGeom>
            <a:ln w="63500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1FE2B8F5-0544-064E-94D2-B1CE311ED7B7}"/>
                </a:ext>
              </a:extLst>
            </p:cNvPr>
            <p:cNvCxnSpPr/>
            <p:nvPr userDrawn="1"/>
          </p:nvCxnSpPr>
          <p:spPr>
            <a:xfrm>
              <a:off x="1251607" y="6492875"/>
              <a:ext cx="438642" cy="0"/>
            </a:xfrm>
            <a:prstGeom prst="line">
              <a:avLst/>
            </a:prstGeom>
            <a:ln w="63500" cap="sq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6C0A8323-7EF8-5D4C-A487-085C06C5D6D2}"/>
                </a:ext>
              </a:extLst>
            </p:cNvPr>
            <p:cNvCxnSpPr/>
            <p:nvPr userDrawn="1"/>
          </p:nvCxnSpPr>
          <p:spPr>
            <a:xfrm>
              <a:off x="1697672" y="6492875"/>
              <a:ext cx="438642" cy="0"/>
            </a:xfrm>
            <a:prstGeom prst="line">
              <a:avLst/>
            </a:prstGeom>
            <a:ln w="63500" cap="sq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C94010AE-AD8C-E84B-831E-AF8C5C757BA9}"/>
                </a:ext>
              </a:extLst>
            </p:cNvPr>
            <p:cNvCxnSpPr/>
            <p:nvPr userDrawn="1"/>
          </p:nvCxnSpPr>
          <p:spPr>
            <a:xfrm>
              <a:off x="2143737" y="6492875"/>
              <a:ext cx="438642" cy="0"/>
            </a:xfrm>
            <a:prstGeom prst="line">
              <a:avLst/>
            </a:prstGeom>
            <a:ln w="63500" cap="sq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F374F96-06DF-5C4B-AAFF-89D85CCF7AB1}"/>
                </a:ext>
              </a:extLst>
            </p:cNvPr>
            <p:cNvCxnSpPr/>
            <p:nvPr userDrawn="1"/>
          </p:nvCxnSpPr>
          <p:spPr>
            <a:xfrm>
              <a:off x="2589802" y="6492875"/>
              <a:ext cx="438642" cy="0"/>
            </a:xfrm>
            <a:prstGeom prst="line">
              <a:avLst/>
            </a:prstGeom>
            <a:ln w="63500" cap="sq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B5CF6BEE-6A69-6E45-8970-EF3139824B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35869" y="6492875"/>
              <a:ext cx="10684001" cy="0"/>
            </a:xfrm>
            <a:prstGeom prst="line">
              <a:avLst/>
            </a:prstGeom>
            <a:ln w="6350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Placeholder 69">
            <a:extLst>
              <a:ext uri="{FF2B5EF4-FFF2-40B4-BE49-F238E27FC236}">
                <a16:creationId xmlns="" xmlns:a16="http://schemas.microsoft.com/office/drawing/2014/main" id="{0AA0E7B2-7D4D-7A45-8CC0-3D4A16FE8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474843"/>
            <a:ext cx="5396593" cy="899343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8D631A2B-1612-6F40-8A38-C5F70DB11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8" y="4033360"/>
            <a:ext cx="1488174" cy="3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ESPGHAN_2016_Power_Point_16-9_Vorlage-3_300dpi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20000" y="1800000"/>
            <a:ext cx="4860000" cy="900000"/>
          </a:xfrm>
        </p:spPr>
        <p:txBody>
          <a:bodyPr anchor="b"/>
          <a:lstStyle>
            <a:lvl1pPr algn="l">
              <a:defRPr sz="3000">
                <a:solidFill>
                  <a:srgbClr val="0F3B61"/>
                </a:solidFill>
                <a:latin typeface="Corbel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520000" y="2700000"/>
            <a:ext cx="4860000" cy="900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A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BF95-9713-41A8-BE78-9DD90F5EFEB3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C529-6F1F-4675-A55B-7AC7586B506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1409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C4259-54C9-BA78-1165-74142DBB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AB52F4-0429-9F9E-3D7B-FC8222439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451C11-B2BE-56D4-00DB-C3062957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5B757-2178-562B-9477-7BD9D054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EF9B9-779D-4CD7-DE5B-D03FD5AC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34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AF99-FB7D-F92B-6D3A-FBACA6F3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87793D-5A26-9588-E957-B3CFEDFC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96B6A-E4BD-A2E5-9C34-6522CCC0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8B5E97-7F1B-31BB-87C4-40EED06B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850FD-E2D7-BF89-9FB5-B91A57AF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270000"/>
            <a:ext cx="8423275" cy="540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087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155E5-9C28-66E1-1B6C-BAFE4B53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DC0FA8-B8CD-0188-C297-4CAD11A5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40645-1E17-FA32-B794-A6A85C62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DC8CA-A026-199F-444E-0691B9EA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626E7-DCE6-C4AB-2E72-049375B5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FA177-2B7A-C354-EAB2-6BEB1BC4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527F0E-64CC-C391-1075-17F700BB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3ADCBC-F2D4-3A02-3C46-85DC6A11E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AAFECE-2C91-D5D9-23FB-2752DA1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F804EB-4C1F-1A20-DDF9-B0511649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00C3B2-123B-CBD4-C8BA-0C7A715C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50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9EE2A-C867-B07F-77F6-567A3260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F9A347-1465-7885-DC5F-FB8EB7EBB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657B9D-A1BA-79AA-EAD9-EA900C6D3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1B4AEB-D36F-1DB1-F5DA-AF47AEAFE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6044E8-9DAF-F799-C8DF-558A5D10D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A7487C-8814-DF1C-5623-A83FA35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7E80D6-BC26-BF96-6787-7157D0AA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808A29-B510-5848-A25C-6E439B1E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02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6FD05-049C-C843-F4A1-C64F81B9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7BC080-909B-26FB-0A77-AD2052D2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CB3348-2AB4-8DB0-8A31-A33FFA86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72E884-D997-0440-B558-F21FFBCC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63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37F92D-CCC6-4C08-4A3D-821CDEBE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520570-8269-1B4D-0718-CFB31B68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93743A-F508-F88F-0976-00C1516C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3BC8A-9888-FA72-CFE4-6DC92944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D71CB-742A-15A0-56ED-DE08B922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D649C0-DBDB-E5C6-8F7E-73F3D6D26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A4948C-777A-5569-0730-296A5AA9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616AFA-4100-4B31-195B-DBB9D081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7FFFF2-D1C3-457D-6EEE-4A3AA425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65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F30C6-36E6-C39B-148E-9145763C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6A30D5-934F-5CB1-7B90-9C1795C3B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4B75DB-AB36-C243-8BA4-21245E4F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0E8FEB-84DA-4C80-7CA6-3BFC9904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4D1883-779B-D0E3-9F0D-2961D815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4E0319-DBC2-2235-0166-F597AC13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790B1-800B-101A-3BDB-6E2CFD8C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0F7D62-210A-9E5D-A5B2-930C57043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7A26C-1580-CB4F-3BAB-1908FF13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F58CBA-8974-A96D-90C0-ABC64D12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1890B-D9AB-9835-FF9E-CD125C0E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00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8E4253-70FA-FCCC-AF7B-D6B6A4B62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531A55-91AF-34B3-E13E-92872317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98994-5D97-335E-D8F0-64ABFDD2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4834D-194D-134B-5D4B-DDA3DA80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C6A81F-DDE5-FBDC-8B07-869A3CB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3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3240000"/>
            <a:ext cx="7884000" cy="10800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2160000"/>
            <a:ext cx="7884000" cy="108000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E1FF8E1-2A7F-ED49-94AB-A0C9D0D1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DCB5-F6D2-564F-8543-30139A536F81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048DC44-6C5D-2B43-802F-DA1B5AF3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C10F9E4-48E5-7B49-B9D0-97A49737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FCB0-38CD-C84A-9563-5699C2F46B4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0925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414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4680000" y="1079998"/>
            <a:ext cx="414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69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000" y="1080000"/>
            <a:ext cx="270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2"/>
          <p:cNvSpPr>
            <a:spLocks noGrp="1"/>
          </p:cNvSpPr>
          <p:nvPr>
            <p:ph sz="half" idx="14"/>
          </p:nvPr>
        </p:nvSpPr>
        <p:spPr>
          <a:xfrm>
            <a:off x="3221637" y="1080000"/>
            <a:ext cx="270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270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943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414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701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6480000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431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999" y="1080000"/>
            <a:ext cx="8423275" cy="3384000"/>
          </a:xfrm>
          <a:ln>
            <a:solidFill>
              <a:schemeClr val="accent2"/>
            </a:solidFill>
          </a:ln>
        </p:spPr>
        <p:txBody>
          <a:bodyPr lIns="108000" tIns="72000" rIns="72000" bIns="72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452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>
            <a:extLst>
              <a:ext uri="{FF2B5EF4-FFF2-40B4-BE49-F238E27FC236}">
                <a16:creationId xmlns="" xmlns:a16="http://schemas.microsoft.com/office/drawing/2014/main" id="{087957B9-E320-DC4E-BE7D-8298D158F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>
            <a:extLst>
              <a:ext uri="{FF2B5EF4-FFF2-40B4-BE49-F238E27FC236}">
                <a16:creationId xmlns="" xmlns:a16="http://schemas.microsoft.com/office/drawing/2014/main" id="{8E9A3A59-FA17-6F42-AB1F-5FDCDE25CD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23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1028" name="Textplatzhalter 2">
            <a:extLst>
              <a:ext uri="{FF2B5EF4-FFF2-40B4-BE49-F238E27FC236}">
                <a16:creationId xmlns="" xmlns:a16="http://schemas.microsoft.com/office/drawing/2014/main" id="{9E9F34F5-8A97-EC4C-9E31-A60E1E1B3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0363" y="990600"/>
            <a:ext cx="84232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F6D17E2-6CF9-184F-A6DA-6FC01353E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9313" y="4751388"/>
            <a:ext cx="1079500" cy="269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pPr>
              <a:defRPr/>
            </a:pPr>
            <a:fld id="{D1A1464D-E390-1541-984F-478E58F572DB}" type="datetime1">
              <a:rPr lang="de-DE"/>
              <a:pPr>
                <a:defRPr/>
              </a:pPr>
              <a:t>08.04.2024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F4994ED-451C-9149-B2AC-EAE2472D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4751388"/>
            <a:ext cx="5040312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6ECFFB-AF20-8C42-AD4B-1410BE489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0400" y="4751388"/>
            <a:ext cx="539750" cy="269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898989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642A64-31AC-3744-898C-B2E460FAE8A5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48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49" r:id="rId18"/>
    <p:sldLayoutId id="2147484250" r:id="rId19"/>
    <p:sldLayoutId id="2147484269" r:id="rId20"/>
    <p:sldLayoutId id="2147484270" r:id="rId21"/>
    <p:sldLayoutId id="2147484271" r:id="rId22"/>
    <p:sldLayoutId id="2147484272" r:id="rId23"/>
    <p:sldLayoutId id="2147484251" r:id="rId24"/>
    <p:sldLayoutId id="2147484252" r:id="rId25"/>
    <p:sldLayoutId id="2147484275" r:id="rId26"/>
    <p:sldLayoutId id="2147484276" r:id="rId2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Corbel"/>
          <a:ea typeface="ＭＳ Ｐゴシック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orbel" pitchFamily="8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orbel" pitchFamily="8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orbel" pitchFamily="8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orbel" pitchFamily="8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69875" indent="-269875" algn="l" rtl="0" eaLnBrk="0" fontAlgn="base" hangingPunct="0"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tabLst>
          <a:tab pos="4498975" algn="l"/>
        </a:tabLst>
        <a:defRPr sz="2400" kern="1200">
          <a:solidFill>
            <a:schemeClr val="accent2"/>
          </a:solidFill>
          <a:latin typeface="Corbel"/>
          <a:ea typeface="ＭＳ Ｐゴシック" panose="020B0600070205080204" pitchFamily="34" charset="-128"/>
          <a:cs typeface="Arial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tabLst>
          <a:tab pos="4498975" algn="l"/>
        </a:tabLst>
        <a:defRPr sz="2400" kern="1200">
          <a:solidFill>
            <a:schemeClr val="accent2"/>
          </a:solidFill>
          <a:latin typeface="Corbel"/>
          <a:ea typeface="ＭＳ Ｐゴシック" panose="020B0600070205080204" pitchFamily="34" charset="-128"/>
          <a:cs typeface="Arial"/>
        </a:defRPr>
      </a:lvl2pPr>
      <a:lvl3pPr marL="809625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498975" algn="l"/>
        </a:tabLst>
        <a:defRPr sz="2400" kern="1200">
          <a:solidFill>
            <a:schemeClr val="accent2"/>
          </a:solidFill>
          <a:latin typeface="Corbel"/>
          <a:ea typeface="ＭＳ Ｐゴシック" panose="020B0600070205080204" pitchFamily="34" charset="-128"/>
          <a:cs typeface="Arial"/>
        </a:defRPr>
      </a:lvl3pPr>
      <a:lvl4pPr marL="1079500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tabLst>
          <a:tab pos="4498975" algn="l"/>
        </a:tabLst>
        <a:defRPr sz="2000" kern="1200">
          <a:solidFill>
            <a:schemeClr val="accent2"/>
          </a:solidFill>
          <a:latin typeface="Corbel"/>
          <a:ea typeface="ＭＳ Ｐゴシック" panose="020B0600070205080204" pitchFamily="34" charset="-128"/>
          <a:cs typeface="Arial"/>
        </a:defRPr>
      </a:lvl4pPr>
      <a:lvl5pPr marL="1349375" indent="-269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tabLst>
          <a:tab pos="4498975" algn="l"/>
        </a:tabLst>
        <a:defRPr sz="2000" kern="1200">
          <a:solidFill>
            <a:schemeClr val="accent2"/>
          </a:solidFill>
          <a:latin typeface="Corbel"/>
          <a:ea typeface="ＭＳ Ｐゴシック" panose="020B0600070205080204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2395C1-0AE9-0DFC-E23C-9255641A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657F5F-F4C5-A5F8-8EEA-D3FA868C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91F696-4A56-B3A9-CCAD-9D884BCE6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E94E139-A129-4AB1-95D5-40C5F577854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Helvetica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08/04/2024</a:t>
            </a:fld>
            <a:endParaRPr lang="en-GB">
              <a:solidFill>
                <a:prstClr val="black">
                  <a:tint val="75000"/>
                </a:prstClr>
              </a:solidFill>
              <a:latin typeface="Helvetica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222507-A9FE-25AA-A2C8-8751F3B1C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Helvetica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720B0-FA2B-385B-CEDD-E876A3D28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08F34B-1FEA-4CC3-906E-5AC7914E17C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Helvetica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Helvetic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9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B04CC150-F7B9-4ADE-9891-FA3BE8FF1AE9}"/>
              </a:ext>
            </a:extLst>
          </p:cNvPr>
          <p:cNvSpPr txBox="1">
            <a:spLocks/>
          </p:cNvSpPr>
          <p:nvPr/>
        </p:nvSpPr>
        <p:spPr bwMode="auto">
          <a:xfrm>
            <a:off x="-324544" y="1419622"/>
            <a:ext cx="7632848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50" b="1" kern="1200">
                <a:solidFill>
                  <a:schemeClr val="accent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Kampanja</a:t>
            </a:r>
            <a:r>
              <a:rPr lang="en-GB" alt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altLang="de-DE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r-HR" alt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alt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unkcionalni</a:t>
            </a:r>
            <a:r>
              <a:rPr lang="en-GB" alt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bolovi</a:t>
            </a:r>
            <a:r>
              <a:rPr lang="en-GB" alt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alt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trbuhu</a:t>
            </a:r>
            <a:r>
              <a:rPr lang="hr-HR" alt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r-HR" alt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kod djece</a:t>
            </a:r>
            <a:endParaRPr lang="en-GB" alt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25" y="4061115"/>
            <a:ext cx="1190215" cy="468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020420"/>
            <a:ext cx="1119188" cy="10191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164" y="4020420"/>
            <a:ext cx="1113060" cy="10450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kstniOkvir 5"/>
          <p:cNvSpPr txBox="1"/>
          <p:nvPr/>
        </p:nvSpPr>
        <p:spPr>
          <a:xfrm>
            <a:off x="7066059" y="4679593"/>
            <a:ext cx="207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Svečani početak kampanje</a:t>
            </a:r>
          </a:p>
          <a:p>
            <a:r>
              <a:rPr lang="hr-HR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HLZ, Zagreb, 08. travanj 2024.</a:t>
            </a:r>
            <a:endParaRPr lang="en-US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0"/>
            <a:ext cx="3529890" cy="2749534"/>
          </a:xfrm>
          <a:prstGeom prst="rect">
            <a:avLst/>
          </a:prstGeom>
        </p:spPr>
      </p:pic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3163888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funkcionalnim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trbuhu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Letak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informacijama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načinima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potpore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suživotu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funkcionalim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bolovima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422745"/>
            <a:ext cx="3477496" cy="27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0"/>
            <a:ext cx="3163888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funkcionalnim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trbuhu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Strip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namijenjen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djeci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0"/>
            <a:ext cx="3273137" cy="25717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261" y="2579783"/>
            <a:ext cx="326773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0"/>
            <a:ext cx="3230104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funkcionalnim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trbuhu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postaviti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dijagnozu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98214"/>
              </p:ext>
            </p:extLst>
          </p:nvPr>
        </p:nvGraphicFramePr>
        <p:xfrm>
          <a:off x="4499992" y="0"/>
          <a:ext cx="3654450" cy="51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5" imgW="8181711" imgH="11506149" progId="AcroExch.Document.DC">
                  <p:embed/>
                </p:oleObj>
              </mc:Choice>
              <mc:Fallback>
                <p:oleObj name="Acrobat Document" r:id="rId5" imgW="8181711" imgH="1150614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0"/>
                        <a:ext cx="3654450" cy="5140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8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3203848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funkcionalnim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trbuhu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medije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altLang="en-US" sz="4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3356" r="3809"/>
          <a:stretch/>
        </p:blipFill>
        <p:spPr>
          <a:xfrm>
            <a:off x="3491880" y="267494"/>
            <a:ext cx="5496234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9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0"/>
            <a:ext cx="3302112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funcionalnim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trbuhu</a:t>
            </a:r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</a:t>
            </a:r>
            <a:r>
              <a:rPr lang="en-US" alt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prezentacija</a:t>
            </a: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prof. Marc </a:t>
            </a:r>
            <a:r>
              <a:rPr lang="en-US" alt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Benninga</a:t>
            </a: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60248F-CD7C-29D9-7875-8E892F143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84" y="2755080"/>
            <a:ext cx="4954227" cy="2385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7AFEAB-ECB7-8F2D-72E5-149ABCDD5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184" y="23519"/>
            <a:ext cx="4954227" cy="26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2">
            <a:extLst>
              <a:ext uri="{FF2B5EF4-FFF2-40B4-BE49-F238E27FC236}">
                <a16:creationId xmlns="" xmlns:a16="http://schemas.microsoft.com/office/drawing/2014/main" id="{E26014F2-1B6C-44FD-A324-C252ECABF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" y="6350"/>
            <a:ext cx="3072384" cy="4391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funkcionalnim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trbuhu</a:t>
            </a:r>
            <a: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5" name="Inhaltsplatzhalter 4">
            <a:extLst>
              <a:ext uri="{FF2B5EF4-FFF2-40B4-BE49-F238E27FC236}">
                <a16:creationId xmlns="" xmlns:a16="http://schemas.microsoft.com/office/drawing/2014/main" id="{217E77FE-EBBB-4457-A0CC-3D1FC6446D0A}"/>
              </a:ext>
            </a:extLst>
          </p:cNvPr>
          <p:cNvSpPr txBox="1">
            <a:spLocks/>
          </p:cNvSpPr>
          <p:nvPr/>
        </p:nvSpPr>
        <p:spPr bwMode="auto">
          <a:xfrm>
            <a:off x="3163888" y="145123"/>
            <a:ext cx="5939941" cy="417348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975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0962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07950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349375" indent="-2698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altLang="he-IL" sz="2000" b="1" dirty="0">
                <a:solidFill>
                  <a:srgbClr val="00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Zašto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nužna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endParaRPr lang="en-GB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Mučno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zamarajuće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opterećujuće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dijete</a:t>
            </a:r>
            <a:r>
              <a:rPr lang="en-GB" alt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smanjuje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kvalitetu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čitave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obitelji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Čest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razlog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posjete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nadležnom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liječniku</a:t>
            </a:r>
            <a:endParaRPr lang="en-US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Čest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razlog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upućivanja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pregled</a:t>
            </a:r>
            <a:r>
              <a:rPr lang="en-US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</a:t>
            </a:r>
            <a:r>
              <a:rPr lang="hr-HR" alt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ijatrijskom</a:t>
            </a:r>
            <a:r>
              <a:rPr lang="en-US" alt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gastroenterologu</a:t>
            </a:r>
            <a:endParaRPr lang="en-US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450AB1E3-1E62-4BD6-9283-68C47D20E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5" y="2365847"/>
            <a:ext cx="2711818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green gradients&#10;&#10;Description automatically generated">
            <a:extLst>
              <a:ext uri="{FF2B5EF4-FFF2-40B4-BE49-F238E27FC236}">
                <a16:creationId xmlns:a16="http://schemas.microsoft.com/office/drawing/2014/main" xmlns="" id="{3BB71352-C4E3-4CE0-15D7-105FFC9CD8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9144000" cy="51428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33DF1-0876-65B9-14C7-58AAED274A46}"/>
              </a:ext>
            </a:extLst>
          </p:cNvPr>
          <p:cNvSpPr/>
          <p:nvPr/>
        </p:nvSpPr>
        <p:spPr>
          <a:xfrm>
            <a:off x="775007" y="1036954"/>
            <a:ext cx="7531139" cy="3496946"/>
          </a:xfrm>
          <a:prstGeom prst="rect">
            <a:avLst/>
          </a:prstGeom>
          <a:solidFill>
            <a:schemeClr val="bg1"/>
          </a:solidFill>
          <a:ln w="19050">
            <a:solidFill>
              <a:srgbClr val="165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57774A-195C-CB8F-664C-0B0995F6D3B1}"/>
              </a:ext>
            </a:extLst>
          </p:cNvPr>
          <p:cNvSpPr txBox="1"/>
          <p:nvPr/>
        </p:nvSpPr>
        <p:spPr>
          <a:xfrm>
            <a:off x="101558" y="146148"/>
            <a:ext cx="904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sz="2800" b="1" i="1" dirty="0" smtClean="0">
                <a:solidFill>
                  <a:srgbClr val="1656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Globalna p</a:t>
            </a:r>
            <a:r>
              <a:rPr lang="en-GB" sz="2800" b="1" i="1" dirty="0" err="1" smtClean="0">
                <a:solidFill>
                  <a:srgbClr val="1656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revalenc</a:t>
            </a:r>
            <a:r>
              <a:rPr lang="hr-HR" sz="2800" b="1" i="1" dirty="0" err="1" smtClean="0">
                <a:solidFill>
                  <a:srgbClr val="1656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ija</a:t>
            </a:r>
            <a:r>
              <a:rPr lang="hr-HR" sz="2800" b="1" i="1" dirty="0" smtClean="0">
                <a:solidFill>
                  <a:srgbClr val="1656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funkcionalnih bolova u trbuhu kod djece</a:t>
            </a:r>
            <a:endParaRPr lang="en-GB" sz="2800" b="1" i="1" dirty="0">
              <a:solidFill>
                <a:srgbClr val="1656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xmlns="" id="{D9702A08-5001-74C8-7726-11864D26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5" y="1243482"/>
            <a:ext cx="7116920" cy="31435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4">
            <a:extLst>
              <a:ext uri="{FF2B5EF4-FFF2-40B4-BE49-F238E27FC236}">
                <a16:creationId xmlns:a16="http://schemas.microsoft.com/office/drawing/2014/main" xmlns="" id="{6111FC5F-7024-D1FF-93DA-F49885A2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" y="4745853"/>
            <a:ext cx="239681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nl-NL" altLang="nl-NL" sz="1200" dirty="0" err="1">
                <a:solidFill>
                  <a:prstClr val="white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Korterink</a:t>
            </a:r>
            <a:r>
              <a:rPr lang="nl-NL" altLang="nl-NL" sz="1200" dirty="0">
                <a:solidFill>
                  <a:prstClr val="white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J, et al. </a:t>
            </a:r>
            <a:r>
              <a:rPr lang="nl-NL" altLang="nl-NL" sz="1200" dirty="0" err="1">
                <a:solidFill>
                  <a:prstClr val="white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PlosOne</a:t>
            </a:r>
            <a:r>
              <a:rPr lang="nl-NL" altLang="nl-NL" sz="1200" dirty="0">
                <a:solidFill>
                  <a:prstClr val="white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41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2">
            <a:extLst>
              <a:ext uri="{FF2B5EF4-FFF2-40B4-BE49-F238E27FC236}">
                <a16:creationId xmlns="" xmlns:a16="http://schemas.microsoft.com/office/drawing/2014/main" id="{E26014F2-1B6C-44FD-A324-C252ECABF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" y="6350"/>
            <a:ext cx="3072384" cy="4391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funkcionalnim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bolovima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trbuhu</a:t>
            </a:r>
            <a: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5" name="Inhaltsplatzhalter 4">
            <a:extLst>
              <a:ext uri="{FF2B5EF4-FFF2-40B4-BE49-F238E27FC236}">
                <a16:creationId xmlns="" xmlns:a16="http://schemas.microsoft.com/office/drawing/2014/main" id="{217E77FE-EBBB-4457-A0CC-3D1FC6446D0A}"/>
              </a:ext>
            </a:extLst>
          </p:cNvPr>
          <p:cNvSpPr txBox="1">
            <a:spLocks/>
          </p:cNvSpPr>
          <p:nvPr/>
        </p:nvSpPr>
        <p:spPr bwMode="auto">
          <a:xfrm>
            <a:off x="3163888" y="145123"/>
            <a:ext cx="5939941" cy="417348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975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0962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07950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349375" indent="-2698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altLang="he-IL" sz="2000" b="1" dirty="0">
                <a:solidFill>
                  <a:srgbClr val="00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Zašto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ESPGHAN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začetnik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kampanje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gastroenterološko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endParaRPr lang="en-GB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Uspješnost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liječenja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ovisi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znanju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nadležnog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liječnika</a:t>
            </a:r>
            <a:endParaRPr lang="en-GB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Uspostava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osnaživanje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dosadašnje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komunikacije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primarnih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liječnika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stručnih</a:t>
            </a:r>
            <a:r>
              <a:rPr lang="en-GB" alt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društava</a:t>
            </a:r>
            <a:endParaRPr lang="en-US" alt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450AB1E3-1E62-4BD6-9283-68C47D20E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5" y="2365847"/>
            <a:ext cx="2711818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2">
            <a:extLst>
              <a:ext uri="{FF2B5EF4-FFF2-40B4-BE49-F238E27FC236}">
                <a16:creationId xmlns="" xmlns:a16="http://schemas.microsoft.com/office/drawing/2014/main" id="{E26014F2-1B6C-44FD-A324-C252ECABF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163888" cy="4391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funkcionalnim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bolovima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trbuhu</a:t>
            </a:r>
            <a:r>
              <a:rPr lang="en-US" alt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5" name="Inhaltsplatzhalter 4">
            <a:extLst>
              <a:ext uri="{FF2B5EF4-FFF2-40B4-BE49-F238E27FC236}">
                <a16:creationId xmlns="" xmlns:a16="http://schemas.microsoft.com/office/drawing/2014/main" id="{217E77FE-EBBB-4457-A0CC-3D1FC6446D0A}"/>
              </a:ext>
            </a:extLst>
          </p:cNvPr>
          <p:cNvSpPr txBox="1">
            <a:spLocks/>
          </p:cNvSpPr>
          <p:nvPr/>
        </p:nvSpPr>
        <p:spPr bwMode="auto">
          <a:xfrm>
            <a:off x="3275857" y="1"/>
            <a:ext cx="5827972" cy="439102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975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0962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07950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349375" indent="-2698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altLang="he-IL" sz="2000" b="1" dirty="0">
                <a:solidFill>
                  <a:srgbClr val="00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kampanje</a:t>
            </a:r>
            <a:endParaRPr lang="en-GB" altLang="he-IL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/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Podizanje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</a:t>
            </a:r>
            <a:r>
              <a:rPr lang="hr-H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ionalnim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bolovima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trbuhu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</a:t>
            </a:r>
            <a:r>
              <a:rPr lang="hr-H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ionalnoj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razini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liječnika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djece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njihovih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obitelji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Poboljšati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naglaskom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postavljanje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pozitivn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dijagnoze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informiranjem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pružanjem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potpore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liječenja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450AB1E3-1E62-4BD6-9283-68C47D20E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5" y="2283718"/>
            <a:ext cx="2711818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Inhaltsplatzhalter 4">
            <a:extLst>
              <a:ext uri="{FF2B5EF4-FFF2-40B4-BE49-F238E27FC236}">
                <a16:creationId xmlns="" xmlns:a16="http://schemas.microsoft.com/office/drawing/2014/main" id="{217E77FE-EBBB-4457-A0CC-3D1FC6446D0A}"/>
              </a:ext>
            </a:extLst>
          </p:cNvPr>
          <p:cNvSpPr txBox="1">
            <a:spLocks/>
          </p:cNvSpPr>
          <p:nvPr/>
        </p:nvSpPr>
        <p:spPr bwMode="auto">
          <a:xfrm>
            <a:off x="3163888" y="145123"/>
            <a:ext cx="5980111" cy="418500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975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0962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07950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349375" indent="-2698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GB" altLang="he-IL" sz="1600" b="1" dirty="0">
                <a:solidFill>
                  <a:srgbClr val="00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</a:t>
            </a:r>
            <a:r>
              <a:rPr lang="en-GB" altLang="he-IL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kampanje</a:t>
            </a:r>
            <a:endParaRPr lang="en-GB" altLang="he-IL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ESPGHAN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r-H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rvatsko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društvo za pedijatrijsku gastroenterologiju, </a:t>
            </a:r>
            <a:r>
              <a:rPr lang="hr-H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hepatologiju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prehranu- 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DPGHP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Hrvatsko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pedijatrijsko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HPD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Hrvatsko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preventivnu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ocijalnu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pedijatriju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HDPSP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n-GB" altLang="he-IL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-20538"/>
            <a:ext cx="3072384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450AB1E3-1E62-4BD6-9283-68C47D20E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574"/>
            <a:ext cx="2711818" cy="195276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591E537-66BD-06C1-E345-2EBB8C67A81A}"/>
              </a:ext>
            </a:extLst>
          </p:cNvPr>
          <p:cNvSpPr txBox="1"/>
          <p:nvPr/>
        </p:nvSpPr>
        <p:spPr>
          <a:xfrm>
            <a:off x="395536" y="267494"/>
            <a:ext cx="24482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Kampanja</a:t>
            </a:r>
            <a:r>
              <a:rPr lang="en-US" altLang="en-US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funkcionalnim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bolovima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trbuhu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08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Inhaltsplatzhalter 4">
            <a:extLst>
              <a:ext uri="{FF2B5EF4-FFF2-40B4-BE49-F238E27FC236}">
                <a16:creationId xmlns="" xmlns:a16="http://schemas.microsoft.com/office/drawing/2014/main" id="{217E77FE-EBBB-4457-A0CC-3D1FC6446D0A}"/>
              </a:ext>
            </a:extLst>
          </p:cNvPr>
          <p:cNvSpPr txBox="1">
            <a:spLocks/>
          </p:cNvSpPr>
          <p:nvPr/>
        </p:nvSpPr>
        <p:spPr bwMode="auto">
          <a:xfrm>
            <a:off x="3491880" y="145123"/>
            <a:ext cx="5652119" cy="439102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975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0962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07950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349375" indent="-2698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altLang="he-IL" sz="2000" b="1" dirty="0">
                <a:solidFill>
                  <a:srgbClr val="00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Uloga</a:t>
            </a:r>
            <a:r>
              <a:rPr lang="en-GB" altLang="he-I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ESPGHANA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Oranizacija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zainteresiranih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pedijatrijskih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društava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zajedno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promocijom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Prijevod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jezike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Financiranje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navedenog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0"/>
            <a:ext cx="3072384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funkcionalnim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bolovima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trbuhu</a:t>
            </a:r>
            <a: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450AB1E3-1E62-4BD6-9283-68C47D20E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574"/>
            <a:ext cx="2711818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Inhaltsplatzhalter 4">
            <a:extLst>
              <a:ext uri="{FF2B5EF4-FFF2-40B4-BE49-F238E27FC236}">
                <a16:creationId xmlns="" xmlns:a16="http://schemas.microsoft.com/office/drawing/2014/main" id="{217E77FE-EBBB-4457-A0CC-3D1FC6446D0A}"/>
              </a:ext>
            </a:extLst>
          </p:cNvPr>
          <p:cNvSpPr txBox="1">
            <a:spLocks/>
          </p:cNvSpPr>
          <p:nvPr/>
        </p:nvSpPr>
        <p:spPr bwMode="auto">
          <a:xfrm>
            <a:off x="3261558" y="87474"/>
            <a:ext cx="5836690" cy="496855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975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09625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8975" algn="l"/>
              </a:tabLst>
              <a:defRPr sz="24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079500" indent="-2698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349375" indent="-2698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18065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2637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27209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178175" indent="-269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8975" algn="l"/>
              </a:tabLst>
              <a:defRPr sz="2000">
                <a:solidFill>
                  <a:schemeClr val="accent2"/>
                </a:solidFill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altLang="he-IL" sz="2000" b="1" dirty="0">
                <a:solidFill>
                  <a:srgbClr val="00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Uloga</a:t>
            </a:r>
            <a:r>
              <a:rPr lang="en-GB" altLang="he-I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nacionalnih</a:t>
            </a:r>
            <a:r>
              <a:rPr lang="en-GB" altLang="he-I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e-IL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društava</a:t>
            </a:r>
            <a:endParaRPr lang="en-GB" altLang="he-IL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pokretanja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kampanje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pedijatrima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gastroenterolozima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kampanj</a:t>
            </a:r>
            <a:r>
              <a:rPr lang="hr-H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mjeseca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Sažeti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izvješću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ESPGHAN-u</a:t>
            </a:r>
          </a:p>
          <a:p>
            <a:pPr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0"/>
            <a:ext cx="3118136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o </a:t>
            </a:r>
            <a:r>
              <a:rPr lang="en-US" altLang="en-US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funkcionalnim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bolovima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u </a:t>
            </a:r>
            <a:r>
              <a:rPr lang="en-US" altLang="en-US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trbuhu</a:t>
            </a:r>
            <a: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450AB1E3-1E62-4BD6-9283-68C47D20E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9574"/>
            <a:ext cx="2711818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5BACF438-D0F3-436B-A099-33C64EC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316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CB4E04E-6C3B-A820-02F0-DB711ACFB9D2}"/>
              </a:ext>
            </a:extLst>
          </p:cNvPr>
          <p:cNvSpPr txBox="1">
            <a:spLocks/>
          </p:cNvSpPr>
          <p:nvPr/>
        </p:nvSpPr>
        <p:spPr bwMode="auto">
          <a:xfrm>
            <a:off x="45752" y="0"/>
            <a:ext cx="3163888" cy="4391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F3B61"/>
                </a:solidFill>
                <a:latin typeface="Corbel"/>
                <a:ea typeface="ＭＳ Ｐゴシック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orbel" pitchFamily="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Kampanja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funkcionalnim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bolovima</a:t>
            </a:r>
            <a:r>
              <a:rPr lang="en-US" altLang="en-US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trbuhu</a:t>
            </a:r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namijenjen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roditeljima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informacijama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dijagnozi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4363"/>
            <a:ext cx="3637023" cy="51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Larissa-Design">
  <a:themeElements>
    <a:clrScheme name="ESPGHAN">
      <a:dk1>
        <a:sysClr val="windowText" lastClr="000000"/>
      </a:dk1>
      <a:lt1>
        <a:sysClr val="window" lastClr="FFFFFF"/>
      </a:lt1>
      <a:dk2>
        <a:srgbClr val="4F4F4E"/>
      </a:dk2>
      <a:lt2>
        <a:srgbClr val="E6E1E5"/>
      </a:lt2>
      <a:accent1>
        <a:srgbClr val="073D61"/>
      </a:accent1>
      <a:accent2>
        <a:srgbClr val="005C5C"/>
      </a:accent2>
      <a:accent3>
        <a:srgbClr val="2AC9CD"/>
      </a:accent3>
      <a:accent4>
        <a:srgbClr val="96D8B3"/>
      </a:accent4>
      <a:accent5>
        <a:srgbClr val="D4EB8D"/>
      </a:accent5>
      <a:accent6>
        <a:srgbClr val="E6E1E5"/>
      </a:accent6>
      <a:hlink>
        <a:srgbClr val="2AC9CD"/>
      </a:hlink>
      <a:folHlink>
        <a:srgbClr val="E6E1E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6b2862-4151-4687-9e8a-e7785f01a0ce">
      <Terms xmlns="http://schemas.microsoft.com/office/infopath/2007/PartnerControls"/>
    </lcf76f155ced4ddcb4097134ff3c332f>
    <TaxCatchAll xmlns="94eb6b2b-cee5-4615-830e-317822bbab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2D5E5DDE20E4088ECA8970A4062A3" ma:contentTypeVersion="18" ma:contentTypeDescription="Create a new document." ma:contentTypeScope="" ma:versionID="cc5e59bbf92331d47f76f8b31f1074ec">
  <xsd:schema xmlns:xsd="http://www.w3.org/2001/XMLSchema" xmlns:xs="http://www.w3.org/2001/XMLSchema" xmlns:p="http://schemas.microsoft.com/office/2006/metadata/properties" xmlns:ns2="5c6b2862-4151-4687-9e8a-e7785f01a0ce" xmlns:ns3="94eb6b2b-cee5-4615-830e-317822bbabb3" targetNamespace="http://schemas.microsoft.com/office/2006/metadata/properties" ma:root="true" ma:fieldsID="e85c2edd2f2b09a399a48d7f8179aa00" ns2:_="" ns3:_="">
    <xsd:import namespace="5c6b2862-4151-4687-9e8a-e7785f01a0ce"/>
    <xsd:import namespace="94eb6b2b-cee5-4615-830e-317822bba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b2862-4151-4687-9e8a-e7785f01a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79924ae-06fd-4b6d-93dc-67e32a2a7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b6b2b-cee5-4615-830e-317822bba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b92ae2-3905-4594-9e67-72b14e25dea3}" ma:internalName="TaxCatchAll" ma:showField="CatchAllData" ma:web="94eb6b2b-cee5-4615-830e-317822bbab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A63D7-3259-4792-8B2D-ACE5CB79F06C}">
  <ds:schemaRefs>
    <ds:schemaRef ds:uri="http://schemas.microsoft.com/office/2006/documentManagement/types"/>
    <ds:schemaRef ds:uri="http://purl.org/dc/elements/1.1/"/>
    <ds:schemaRef ds:uri="5c6b2862-4151-4687-9e8a-e7785f01a0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94eb6b2b-cee5-4615-830e-317822bbabb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0A2FCC-946E-4975-90D8-F8307C639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6b2862-4151-4687-9e8a-e7785f01a0ce"/>
    <ds:schemaRef ds:uri="94eb6b2b-cee5-4615-830e-317822bba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7556F-1B02-46A9-B9AC-41C1F3D38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412</Words>
  <Application>Microsoft Office PowerPoint</Application>
  <PresentationFormat>Prikaz na zaslonu (16:9)</PresentationFormat>
  <Paragraphs>78</Paragraphs>
  <Slides>14</Slides>
  <Notes>13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Calibri Light</vt:lpstr>
      <vt:lpstr>Corbel</vt:lpstr>
      <vt:lpstr>Helvetica</vt:lpstr>
      <vt:lpstr>Mangal</vt:lpstr>
      <vt:lpstr>Open Sans</vt:lpstr>
      <vt:lpstr>Wingdings</vt:lpstr>
      <vt:lpstr>4_Larissa-Design</vt:lpstr>
      <vt:lpstr>Office Theme</vt:lpstr>
      <vt:lpstr>Adobe Acrobat Document</vt:lpstr>
      <vt:lpstr>PowerPointova prezentacija</vt:lpstr>
      <vt:lpstr>    Kampanja o funkcionalnim bolovima u trbuhu      </vt:lpstr>
      <vt:lpstr>PowerPointova prezentacija</vt:lpstr>
      <vt:lpstr>  Kampanja  o funkcionalnim bolovima u trbuhu      </vt:lpstr>
      <vt:lpstr> Kampanja  o funkcionalnim bolovima u trbuhu 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ESPGHAN Web App</dc:title>
  <dc:subject/>
  <dc:creator>Sanja Kolaček</dc:creator>
  <cp:keywords/>
  <dc:description/>
  <cp:lastModifiedBy>ZAJA ORJENA</cp:lastModifiedBy>
  <cp:revision>425</cp:revision>
  <cp:lastPrinted>2023-05-14T08:04:40Z</cp:lastPrinted>
  <dcterms:created xsi:type="dcterms:W3CDTF">2016-04-11T22:55:53Z</dcterms:created>
  <dcterms:modified xsi:type="dcterms:W3CDTF">2024-04-08T11:14:37Z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0x0101002392D5E5DDE20E4088ECA8970A4062A3</vt:lpwstr>
  </property>
  <property fmtid="{D5CDD505-2E9C-101B-9397-08002B2CF9AE}" pid="3" name="MediaServiceImageTags">
    <vt:lpwstr/>
  </property>
</Properties>
</file>